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6" r:id="rId3"/>
    <p:sldId id="258" r:id="rId4"/>
    <p:sldId id="259" r:id="rId5"/>
    <p:sldId id="260" r:id="rId6"/>
    <p:sldId id="265" r:id="rId7"/>
    <p:sldId id="261" r:id="rId8"/>
    <p:sldId id="264" r:id="rId9"/>
    <p:sldId id="262" r:id="rId10"/>
    <p:sldId id="263" r:id="rId11"/>
    <p:sldId id="1433" r:id="rId12"/>
    <p:sldId id="1434" r:id="rId13"/>
    <p:sldId id="1438" r:id="rId14"/>
    <p:sldId id="143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800"/>
    <a:srgbClr val="0097CC"/>
    <a:srgbClr val="EA00EA"/>
    <a:srgbClr val="FF66FF"/>
    <a:srgbClr val="4A03FD"/>
    <a:srgbClr val="A22A7D"/>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64" autoAdjust="0"/>
    <p:restoredTop sz="94660"/>
  </p:normalViewPr>
  <p:slideViewPr>
    <p:cSldViewPr snapToGrid="0">
      <p:cViewPr varScale="1">
        <p:scale>
          <a:sx n="78" d="100"/>
          <a:sy n="78" d="100"/>
        </p:scale>
        <p:origin x="11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My%20Drive\Video%20Projects\Video%20542\Video%2054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gradFill flip="none" rotWithShape="1">
              <a:gsLst>
                <a:gs pos="0">
                  <a:srgbClr val="000066"/>
                </a:gs>
                <a:gs pos="100000">
                  <a:srgbClr val="CC0099"/>
                </a:gs>
              </a:gsLst>
              <a:lin ang="0" scaled="1"/>
              <a:tileRect/>
            </a:gradFill>
            <a:ln>
              <a:noFill/>
            </a:ln>
            <a:effectLst>
              <a:outerShdw blurRad="50800" dist="38100" dir="16200000" rotWithShape="0">
                <a:prstClr val="black">
                  <a:alpha val="40000"/>
                </a:prstClr>
              </a:outerShdw>
            </a:effectLst>
          </c:spPr>
          <c:cat>
            <c:strRef>
              <c:f>Sheet1!$A$2:$A$13</c:f>
              <c:strCache>
                <c:ptCount val="12"/>
                <c:pt idx="0">
                  <c:v>1st to 3rd</c:v>
                </c:pt>
                <c:pt idx="1">
                  <c:v>4th to 6th</c:v>
                </c:pt>
                <c:pt idx="2">
                  <c:v>7th to 9th</c:v>
                </c:pt>
                <c:pt idx="3">
                  <c:v>10th to 12th</c:v>
                </c:pt>
                <c:pt idx="4">
                  <c:v>13th to 15th</c:v>
                </c:pt>
                <c:pt idx="5">
                  <c:v>16th to 18th</c:v>
                </c:pt>
                <c:pt idx="6">
                  <c:v>19th to 20th</c:v>
                </c:pt>
                <c:pt idx="7">
                  <c:v>21th to 22nd</c:v>
                </c:pt>
                <c:pt idx="8">
                  <c:v>23rd to 24th</c:v>
                </c:pt>
                <c:pt idx="9">
                  <c:v>25thth to 27th</c:v>
                </c:pt>
                <c:pt idx="10">
                  <c:v>280th to 29th</c:v>
                </c:pt>
                <c:pt idx="11">
                  <c:v>30th to 31sr</c:v>
                </c:pt>
              </c:strCache>
            </c:strRef>
          </c:cat>
          <c:val>
            <c:numRef>
              <c:f>Sheet1!$B$2:$B$13</c:f>
              <c:numCache>
                <c:formatCode>General</c:formatCode>
                <c:ptCount val="12"/>
                <c:pt idx="0">
                  <c:v>32</c:v>
                </c:pt>
                <c:pt idx="1">
                  <c:v>32</c:v>
                </c:pt>
                <c:pt idx="2">
                  <c:v>28</c:v>
                </c:pt>
                <c:pt idx="3">
                  <c:v>12</c:v>
                </c:pt>
                <c:pt idx="4">
                  <c:v>15</c:v>
                </c:pt>
                <c:pt idx="5">
                  <c:v>32</c:v>
                </c:pt>
                <c:pt idx="6">
                  <c:v>32</c:v>
                </c:pt>
                <c:pt idx="7">
                  <c:v>28</c:v>
                </c:pt>
                <c:pt idx="8">
                  <c:v>12</c:v>
                </c:pt>
                <c:pt idx="9">
                  <c:v>15</c:v>
                </c:pt>
                <c:pt idx="10">
                  <c:v>32</c:v>
                </c:pt>
                <c:pt idx="11">
                  <c:v>28</c:v>
                </c:pt>
              </c:numCache>
            </c:numRef>
          </c:val>
          <c:extLst>
            <c:ext xmlns:c16="http://schemas.microsoft.com/office/drawing/2014/chart" uri="{C3380CC4-5D6E-409C-BE32-E72D297353CC}">
              <c16:uniqueId val="{00000000-2D1E-49A2-B250-9C286914695E}"/>
            </c:ext>
          </c:extLst>
        </c:ser>
        <c:ser>
          <c:idx val="1"/>
          <c:order val="1"/>
          <c:tx>
            <c:strRef>
              <c:f>Sheet1!$C$1</c:f>
              <c:strCache>
                <c:ptCount val="1"/>
                <c:pt idx="0">
                  <c:v>Series 2</c:v>
                </c:pt>
              </c:strCache>
            </c:strRef>
          </c:tx>
          <c:spPr>
            <a:gradFill>
              <a:gsLst>
                <a:gs pos="0">
                  <a:srgbClr val="660066"/>
                </a:gs>
                <a:gs pos="100000">
                  <a:srgbClr val="FF6600"/>
                </a:gs>
              </a:gsLst>
              <a:lin ang="0" scaled="1"/>
            </a:gradFill>
            <a:ln>
              <a:noFill/>
            </a:ln>
            <a:effectLst>
              <a:outerShdw sx="102000" sy="102000" algn="ctr" rotWithShape="0">
                <a:prstClr val="black">
                  <a:alpha val="40000"/>
                </a:prstClr>
              </a:outerShdw>
            </a:effectLst>
          </c:spPr>
          <c:cat>
            <c:strRef>
              <c:f>Sheet1!$A$2:$A$13</c:f>
              <c:strCache>
                <c:ptCount val="12"/>
                <c:pt idx="0">
                  <c:v>1st to 3rd</c:v>
                </c:pt>
                <c:pt idx="1">
                  <c:v>4th to 6th</c:v>
                </c:pt>
                <c:pt idx="2">
                  <c:v>7th to 9th</c:v>
                </c:pt>
                <c:pt idx="3">
                  <c:v>10th to 12th</c:v>
                </c:pt>
                <c:pt idx="4">
                  <c:v>13th to 15th</c:v>
                </c:pt>
                <c:pt idx="5">
                  <c:v>16th to 18th</c:v>
                </c:pt>
                <c:pt idx="6">
                  <c:v>19th to 20th</c:v>
                </c:pt>
                <c:pt idx="7">
                  <c:v>21th to 22nd</c:v>
                </c:pt>
                <c:pt idx="8">
                  <c:v>23rd to 24th</c:v>
                </c:pt>
                <c:pt idx="9">
                  <c:v>25thth to 27th</c:v>
                </c:pt>
                <c:pt idx="10">
                  <c:v>280th to 29th</c:v>
                </c:pt>
                <c:pt idx="11">
                  <c:v>30th to 31sr</c:v>
                </c:pt>
              </c:strCache>
            </c:strRef>
          </c:cat>
          <c:val>
            <c:numRef>
              <c:f>Sheet1!$C$2:$C$13</c:f>
              <c:numCache>
                <c:formatCode>General</c:formatCode>
                <c:ptCount val="12"/>
                <c:pt idx="0">
                  <c:v>12</c:v>
                </c:pt>
                <c:pt idx="1">
                  <c:v>12</c:v>
                </c:pt>
                <c:pt idx="2">
                  <c:v>12</c:v>
                </c:pt>
                <c:pt idx="3">
                  <c:v>21</c:v>
                </c:pt>
                <c:pt idx="4">
                  <c:v>28</c:v>
                </c:pt>
                <c:pt idx="5">
                  <c:v>12</c:v>
                </c:pt>
                <c:pt idx="6">
                  <c:v>15</c:v>
                </c:pt>
                <c:pt idx="7">
                  <c:v>32</c:v>
                </c:pt>
                <c:pt idx="8">
                  <c:v>12</c:v>
                </c:pt>
                <c:pt idx="9">
                  <c:v>21</c:v>
                </c:pt>
                <c:pt idx="10">
                  <c:v>28</c:v>
                </c:pt>
                <c:pt idx="11">
                  <c:v>12</c:v>
                </c:pt>
              </c:numCache>
            </c:numRef>
          </c:val>
          <c:extLst>
            <c:ext xmlns:c16="http://schemas.microsoft.com/office/drawing/2014/chart" uri="{C3380CC4-5D6E-409C-BE32-E72D297353CC}">
              <c16:uniqueId val="{00000001-2D1E-49A2-B250-9C286914695E}"/>
            </c:ext>
          </c:extLst>
        </c:ser>
        <c:ser>
          <c:idx val="2"/>
          <c:order val="2"/>
          <c:tx>
            <c:strRef>
              <c:f>Sheet1!$D$1</c:f>
              <c:strCache>
                <c:ptCount val="1"/>
                <c:pt idx="0">
                  <c:v>Series 3</c:v>
                </c:pt>
              </c:strCache>
            </c:strRef>
          </c:tx>
          <c:spPr>
            <a:gradFill>
              <a:gsLst>
                <a:gs pos="0">
                  <a:srgbClr val="CC0000"/>
                </a:gs>
                <a:gs pos="100000">
                  <a:srgbClr val="FFCC00"/>
                </a:gs>
              </a:gsLst>
              <a:lin ang="0" scaled="1"/>
            </a:gradFill>
            <a:ln w="25400">
              <a:noFill/>
            </a:ln>
            <a:effectLst/>
          </c:spPr>
          <c:cat>
            <c:strRef>
              <c:f>Sheet1!$A$2:$A$13</c:f>
              <c:strCache>
                <c:ptCount val="12"/>
                <c:pt idx="0">
                  <c:v>1st to 3rd</c:v>
                </c:pt>
                <c:pt idx="1">
                  <c:v>4th to 6th</c:v>
                </c:pt>
                <c:pt idx="2">
                  <c:v>7th to 9th</c:v>
                </c:pt>
                <c:pt idx="3">
                  <c:v>10th to 12th</c:v>
                </c:pt>
                <c:pt idx="4">
                  <c:v>13th to 15th</c:v>
                </c:pt>
                <c:pt idx="5">
                  <c:v>16th to 18th</c:v>
                </c:pt>
                <c:pt idx="6">
                  <c:v>19th to 20th</c:v>
                </c:pt>
                <c:pt idx="7">
                  <c:v>21th to 22nd</c:v>
                </c:pt>
                <c:pt idx="8">
                  <c:v>23rd to 24th</c:v>
                </c:pt>
                <c:pt idx="9">
                  <c:v>25thth to 27th</c:v>
                </c:pt>
                <c:pt idx="10">
                  <c:v>280th to 29th</c:v>
                </c:pt>
                <c:pt idx="11">
                  <c:v>30th to 31sr</c:v>
                </c:pt>
              </c:strCache>
            </c:strRef>
          </c:cat>
          <c:val>
            <c:numRef>
              <c:f>Sheet1!$D$2:$D$13</c:f>
              <c:numCache>
                <c:formatCode>General</c:formatCode>
                <c:ptCount val="12"/>
                <c:pt idx="0">
                  <c:v>12</c:v>
                </c:pt>
                <c:pt idx="1">
                  <c:v>15</c:v>
                </c:pt>
                <c:pt idx="2">
                  <c:v>32</c:v>
                </c:pt>
                <c:pt idx="3">
                  <c:v>12</c:v>
                </c:pt>
                <c:pt idx="4">
                  <c:v>32</c:v>
                </c:pt>
                <c:pt idx="5">
                  <c:v>28</c:v>
                </c:pt>
                <c:pt idx="6">
                  <c:v>12</c:v>
                </c:pt>
                <c:pt idx="7">
                  <c:v>15</c:v>
                </c:pt>
                <c:pt idx="8">
                  <c:v>21</c:v>
                </c:pt>
                <c:pt idx="9">
                  <c:v>28</c:v>
                </c:pt>
                <c:pt idx="10">
                  <c:v>12</c:v>
                </c:pt>
                <c:pt idx="11">
                  <c:v>28</c:v>
                </c:pt>
              </c:numCache>
            </c:numRef>
          </c:val>
          <c:extLst>
            <c:ext xmlns:c16="http://schemas.microsoft.com/office/drawing/2014/chart" uri="{C3380CC4-5D6E-409C-BE32-E72D297353CC}">
              <c16:uniqueId val="{00000002-2D1E-49A2-B250-9C286914695E}"/>
            </c:ext>
          </c:extLst>
        </c:ser>
        <c:dLbls>
          <c:showLegendKey val="0"/>
          <c:showVal val="0"/>
          <c:showCatName val="0"/>
          <c:showSerName val="0"/>
          <c:showPercent val="0"/>
          <c:showBubbleSize val="0"/>
        </c:dLbls>
        <c:axId val="919357968"/>
        <c:axId val="919358608"/>
      </c:areaChart>
      <c:catAx>
        <c:axId val="9193579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gency FB" panose="020B0503020202020204" pitchFamily="34" charset="0"/>
                <a:ea typeface="+mn-ea"/>
                <a:cs typeface="+mn-cs"/>
              </a:defRPr>
            </a:pPr>
            <a:endParaRPr lang="en-US"/>
          </a:p>
        </c:txPr>
        <c:crossAx val="919358608"/>
        <c:crosses val="autoZero"/>
        <c:auto val="1"/>
        <c:lblAlgn val="ctr"/>
        <c:lblOffset val="100"/>
        <c:noMultiLvlLbl val="0"/>
      </c:catAx>
      <c:valAx>
        <c:axId val="9193586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gency FB" panose="020B0503020202020204" pitchFamily="34" charset="0"/>
                <a:ea typeface="+mn-ea"/>
                <a:cs typeface="+mn-cs"/>
              </a:defRPr>
            </a:pPr>
            <a:endParaRPr lang="en-US"/>
          </a:p>
        </c:txPr>
        <c:crossAx val="919357968"/>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Agency FB" panose="020B0503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'Data 1'!$B$1</c:f>
              <c:strCache>
                <c:ptCount val="1"/>
                <c:pt idx="0">
                  <c:v>Sessions</c:v>
                </c:pt>
              </c:strCache>
            </c:strRef>
          </c:tx>
          <c:spPr>
            <a:solidFill>
              <a:schemeClr val="bg1"/>
            </a:solidFill>
            <a:ln>
              <a:noFill/>
            </a:ln>
            <a:effectLst>
              <a:outerShdw blurRad="254000" dist="38100" dir="18900000" algn="bl" rotWithShape="0">
                <a:prstClr val="black">
                  <a:alpha val="40000"/>
                </a:prstClr>
              </a:outerShdw>
            </a:effectLst>
          </c:spPr>
          <c:cat>
            <c:strRef>
              <c:f>'Data 1'!$A$2:$A$13</c:f>
              <c:strCache>
                <c:ptCount val="12"/>
                <c:pt idx="0">
                  <c:v>Nov 10, 2018</c:v>
                </c:pt>
                <c:pt idx="1">
                  <c:v>Nov 11, 2018</c:v>
                </c:pt>
                <c:pt idx="2">
                  <c:v>Nov 12, 2018</c:v>
                </c:pt>
                <c:pt idx="3">
                  <c:v>Nov 13, 2018</c:v>
                </c:pt>
                <c:pt idx="4">
                  <c:v>Nov 14, 2018</c:v>
                </c:pt>
                <c:pt idx="5">
                  <c:v>Nov 15, 2018</c:v>
                </c:pt>
                <c:pt idx="6">
                  <c:v>Nov 16, 2018</c:v>
                </c:pt>
                <c:pt idx="7">
                  <c:v>Nov 17, 2018</c:v>
                </c:pt>
                <c:pt idx="8">
                  <c:v>Nov 18, 2018</c:v>
                </c:pt>
                <c:pt idx="9">
                  <c:v>Nov 19, 2018</c:v>
                </c:pt>
                <c:pt idx="10">
                  <c:v>Nov 20, 2018</c:v>
                </c:pt>
                <c:pt idx="11">
                  <c:v>Nov 21, 2018</c:v>
                </c:pt>
              </c:strCache>
            </c:strRef>
          </c:cat>
          <c:val>
            <c:numRef>
              <c:f>'Data 1'!$B$2:$B$13</c:f>
              <c:numCache>
                <c:formatCode>#,##0</c:formatCode>
                <c:ptCount val="12"/>
                <c:pt idx="0">
                  <c:v>2074</c:v>
                </c:pt>
                <c:pt idx="1">
                  <c:v>2181</c:v>
                </c:pt>
                <c:pt idx="2">
                  <c:v>3387</c:v>
                </c:pt>
                <c:pt idx="3">
                  <c:v>3761</c:v>
                </c:pt>
                <c:pt idx="4">
                  <c:v>3445</c:v>
                </c:pt>
                <c:pt idx="5">
                  <c:v>3515</c:v>
                </c:pt>
                <c:pt idx="6">
                  <c:v>2939</c:v>
                </c:pt>
                <c:pt idx="7">
                  <c:v>2178</c:v>
                </c:pt>
                <c:pt idx="8">
                  <c:v>2350</c:v>
                </c:pt>
                <c:pt idx="9">
                  <c:v>3700</c:v>
                </c:pt>
                <c:pt idx="10">
                  <c:v>3813</c:v>
                </c:pt>
                <c:pt idx="11">
                  <c:v>3647</c:v>
                </c:pt>
              </c:numCache>
            </c:numRef>
          </c:val>
          <c:extLst>
            <c:ext xmlns:c16="http://schemas.microsoft.com/office/drawing/2014/chart" uri="{C3380CC4-5D6E-409C-BE32-E72D297353CC}">
              <c16:uniqueId val="{00000000-61BB-46F4-8548-F66B80DA7573}"/>
            </c:ext>
          </c:extLst>
        </c:ser>
        <c:dLbls>
          <c:showLegendKey val="0"/>
          <c:showVal val="0"/>
          <c:showCatName val="0"/>
          <c:showSerName val="0"/>
          <c:showPercent val="0"/>
          <c:showBubbleSize val="0"/>
        </c:dLbls>
        <c:axId val="1007588048"/>
        <c:axId val="1007589008"/>
      </c:areaChart>
      <c:catAx>
        <c:axId val="10075880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007589008"/>
        <c:crosses val="autoZero"/>
        <c:auto val="1"/>
        <c:lblAlgn val="ctr"/>
        <c:lblOffset val="100"/>
        <c:noMultiLvlLbl val="0"/>
      </c:catAx>
      <c:valAx>
        <c:axId val="1007589008"/>
        <c:scaling>
          <c:orientation val="minMax"/>
        </c:scaling>
        <c:delete val="1"/>
        <c:axPos val="l"/>
        <c:numFmt formatCode="#,##0" sourceLinked="1"/>
        <c:majorTickMark val="none"/>
        <c:minorTickMark val="none"/>
        <c:tickLblPos val="nextTo"/>
        <c:crossAx val="1007588048"/>
        <c:crosses val="autoZero"/>
        <c:crossBetween val="midCat"/>
      </c:valAx>
      <c:spPr>
        <a:noFill/>
        <a:ln>
          <a:noFill/>
        </a:ln>
        <a:effectLst/>
      </c:spPr>
    </c:plotArea>
    <c:plotVisOnly val="1"/>
    <c:dispBlanksAs val="zero"/>
    <c:showDLblsOverMax val="0"/>
  </c:chart>
  <c:spPr>
    <a:noFill/>
    <a:ln>
      <a:noFill/>
    </a:ln>
    <a:effectLst/>
  </c:spPr>
  <c:txPr>
    <a:bodyPr/>
    <a:lstStyle/>
    <a:p>
      <a:pPr>
        <a:defRPr sz="900">
          <a:solidFill>
            <a:schemeClr val="bg1"/>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0E152F-88CB-4CA5-8FEA-D58B18FAEB3B}" type="datetimeFigureOut">
              <a:rPr lang="en-IN" smtClean="0"/>
              <a:t>29-11-2021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ACB0B-628A-457A-8CD2-D35E152F2138}" type="slidenum">
              <a:rPr lang="en-IN" smtClean="0"/>
              <a:t>‹#›</a:t>
            </a:fld>
            <a:endParaRPr lang="en-IN"/>
          </a:p>
        </p:txBody>
      </p:sp>
    </p:spTree>
    <p:extLst>
      <p:ext uri="{BB962C8B-B14F-4D97-AF65-F5344CB8AC3E}">
        <p14:creationId xmlns:p14="http://schemas.microsoft.com/office/powerpoint/2010/main" val="3536084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60604A8-3FBA-4BAB-9126-132D17C8E555}" type="slidenum">
              <a:rPr lang="en-IN" smtClean="0"/>
              <a:t>2</a:t>
            </a:fld>
            <a:endParaRPr lang="en-IN"/>
          </a:p>
        </p:txBody>
      </p:sp>
    </p:spTree>
    <p:extLst>
      <p:ext uri="{BB962C8B-B14F-4D97-AF65-F5344CB8AC3E}">
        <p14:creationId xmlns:p14="http://schemas.microsoft.com/office/powerpoint/2010/main" val="958096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CACB0B-628A-457A-8CD2-D35E152F2138}" type="slidenum">
              <a:rPr lang="en-IN" smtClean="0"/>
              <a:t>8</a:t>
            </a:fld>
            <a:endParaRPr lang="en-IN"/>
          </a:p>
        </p:txBody>
      </p:sp>
    </p:spTree>
    <p:extLst>
      <p:ext uri="{BB962C8B-B14F-4D97-AF65-F5344CB8AC3E}">
        <p14:creationId xmlns:p14="http://schemas.microsoft.com/office/powerpoint/2010/main" val="2180426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CACB0B-628A-457A-8CD2-D35E152F2138}" type="slidenum">
              <a:rPr lang="en-IN" smtClean="0"/>
              <a:t>10</a:t>
            </a:fld>
            <a:endParaRPr lang="en-IN"/>
          </a:p>
        </p:txBody>
      </p:sp>
    </p:spTree>
    <p:extLst>
      <p:ext uri="{BB962C8B-B14F-4D97-AF65-F5344CB8AC3E}">
        <p14:creationId xmlns:p14="http://schemas.microsoft.com/office/powerpoint/2010/main" val="3967490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CACB0B-628A-457A-8CD2-D35E152F2138}" type="slidenum">
              <a:rPr lang="en-IN" smtClean="0"/>
              <a:t>11</a:t>
            </a:fld>
            <a:endParaRPr lang="en-IN"/>
          </a:p>
        </p:txBody>
      </p:sp>
    </p:spTree>
    <p:extLst>
      <p:ext uri="{BB962C8B-B14F-4D97-AF65-F5344CB8AC3E}">
        <p14:creationId xmlns:p14="http://schemas.microsoft.com/office/powerpoint/2010/main" val="2881545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kern="1200" dirty="0">
                <a:solidFill>
                  <a:schemeClr val="tx1"/>
                </a:solidFill>
                <a:effectLst/>
                <a:latin typeface="+mn-lt"/>
                <a:ea typeface="+mn-ea"/>
                <a:cs typeface="+mn-cs"/>
              </a:rPr>
              <a:t>DieSachbearbeiter</a:t>
            </a:r>
            <a:br>
              <a:rPr lang="de-DE" dirty="0"/>
            </a:br>
            <a:r>
              <a:rPr lang="de-DE" sz="1200" b="0" i="0" kern="1200" dirty="0">
                <a:solidFill>
                  <a:schemeClr val="tx1"/>
                </a:solidFill>
                <a:effectLst/>
                <a:latin typeface="+mn-lt"/>
                <a:ea typeface="+mn-ea"/>
                <a:cs typeface="+mn-cs"/>
              </a:rPr>
              <a:t>Choriner Straße 49</a:t>
            </a:r>
            <a:br>
              <a:rPr lang="de-DE" dirty="0"/>
            </a:br>
            <a:r>
              <a:rPr lang="de-DE" sz="1200" b="0" i="0" kern="1200" dirty="0">
                <a:solidFill>
                  <a:schemeClr val="tx1"/>
                </a:solidFill>
                <a:effectLst/>
                <a:latin typeface="+mn-lt"/>
                <a:ea typeface="+mn-ea"/>
                <a:cs typeface="+mn-cs"/>
              </a:rPr>
              <a:t>10435 Berlin</a:t>
            </a:r>
            <a:br>
              <a:rPr lang="de-DE" dirty="0"/>
            </a:br>
            <a:r>
              <a:rPr lang="de-DE" sz="1200" b="0" i="0" kern="1200" dirty="0">
                <a:solidFill>
                  <a:schemeClr val="tx1"/>
                </a:solidFill>
                <a:effectLst/>
                <a:latin typeface="+mn-lt"/>
                <a:ea typeface="+mn-ea"/>
                <a:cs typeface="+mn-cs"/>
              </a:rPr>
              <a:t>E-Mail: moinsen@abc.com</a:t>
            </a:r>
            <a:endParaRPr lang="en-IN" dirty="0"/>
          </a:p>
        </p:txBody>
      </p:sp>
      <p:sp>
        <p:nvSpPr>
          <p:cNvPr id="4" name="Slide Number Placeholder 3"/>
          <p:cNvSpPr>
            <a:spLocks noGrp="1"/>
          </p:cNvSpPr>
          <p:nvPr>
            <p:ph type="sldNum" sz="quarter" idx="10"/>
          </p:nvPr>
        </p:nvSpPr>
        <p:spPr/>
        <p:txBody>
          <a:bodyPr/>
          <a:lstStyle/>
          <a:p>
            <a:fld id="{A070F27E-423A-47F0-9C7C-18265706A600}" type="slidenum">
              <a:rPr lang="en-IN" smtClean="0"/>
              <a:t>13</a:t>
            </a:fld>
            <a:endParaRPr lang="en-IN"/>
          </a:p>
        </p:txBody>
      </p:sp>
    </p:spTree>
    <p:extLst>
      <p:ext uri="{BB962C8B-B14F-4D97-AF65-F5344CB8AC3E}">
        <p14:creationId xmlns:p14="http://schemas.microsoft.com/office/powerpoint/2010/main" val="2948455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6478-9345-42ED-9053-18446AF68A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8116DF4-DE3D-4DEB-8025-DC24A3273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17DE348-CAAE-43BA-A7E2-E8D56055C595}"/>
              </a:ext>
            </a:extLst>
          </p:cNvPr>
          <p:cNvSpPr>
            <a:spLocks noGrp="1"/>
          </p:cNvSpPr>
          <p:nvPr>
            <p:ph type="dt" sz="half" idx="10"/>
          </p:nvPr>
        </p:nvSpPr>
        <p:spPr/>
        <p:txBody>
          <a:bodyPr/>
          <a:lstStyle/>
          <a:p>
            <a:fld id="{4D28360A-614C-4B49-89B2-91E6D2A8AC8C}" type="datetimeFigureOut">
              <a:rPr lang="en-IN" smtClean="0"/>
              <a:t>29-11-2021</a:t>
            </a:fld>
            <a:endParaRPr lang="en-IN"/>
          </a:p>
        </p:txBody>
      </p:sp>
      <p:sp>
        <p:nvSpPr>
          <p:cNvPr id="5" name="Footer Placeholder 4">
            <a:extLst>
              <a:ext uri="{FF2B5EF4-FFF2-40B4-BE49-F238E27FC236}">
                <a16:creationId xmlns:a16="http://schemas.microsoft.com/office/drawing/2014/main" id="{626375D3-9970-4BCE-B394-A1A7A2AEF9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ED9BC8-48B7-4770-9639-E77EEE7877B2}"/>
              </a:ext>
            </a:extLst>
          </p:cNvPr>
          <p:cNvSpPr>
            <a:spLocks noGrp="1"/>
          </p:cNvSpPr>
          <p:nvPr>
            <p:ph type="sldNum" sz="quarter" idx="12"/>
          </p:nvPr>
        </p:nvSpPr>
        <p:spPr/>
        <p:txBody>
          <a:bodyPr/>
          <a:lstStyle/>
          <a:p>
            <a:fld id="{59DC7111-9208-41C8-BB17-D9647342AC2D}" type="slidenum">
              <a:rPr lang="en-IN" smtClean="0"/>
              <a:t>‹#›</a:t>
            </a:fld>
            <a:endParaRPr lang="en-IN"/>
          </a:p>
        </p:txBody>
      </p:sp>
    </p:spTree>
    <p:extLst>
      <p:ext uri="{BB962C8B-B14F-4D97-AF65-F5344CB8AC3E}">
        <p14:creationId xmlns:p14="http://schemas.microsoft.com/office/powerpoint/2010/main" val="34627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4D54F-FF29-45DE-8076-F347549DAF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D39541-ECAB-4032-A733-5BD939DB5DF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198BD9-DE30-4383-B71A-2E6A626BF6C0}"/>
              </a:ext>
            </a:extLst>
          </p:cNvPr>
          <p:cNvSpPr>
            <a:spLocks noGrp="1"/>
          </p:cNvSpPr>
          <p:nvPr>
            <p:ph type="dt" sz="half" idx="10"/>
          </p:nvPr>
        </p:nvSpPr>
        <p:spPr/>
        <p:txBody>
          <a:bodyPr/>
          <a:lstStyle/>
          <a:p>
            <a:fld id="{4D28360A-614C-4B49-89B2-91E6D2A8AC8C}" type="datetimeFigureOut">
              <a:rPr lang="en-IN" smtClean="0"/>
              <a:t>29-11-2021</a:t>
            </a:fld>
            <a:endParaRPr lang="en-IN"/>
          </a:p>
        </p:txBody>
      </p:sp>
      <p:sp>
        <p:nvSpPr>
          <p:cNvPr id="5" name="Footer Placeholder 4">
            <a:extLst>
              <a:ext uri="{FF2B5EF4-FFF2-40B4-BE49-F238E27FC236}">
                <a16:creationId xmlns:a16="http://schemas.microsoft.com/office/drawing/2014/main" id="{18613852-9781-453C-9D5A-E2F1718109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B09D3A-EC2A-4DD6-A7C7-9DBD806BD500}"/>
              </a:ext>
            </a:extLst>
          </p:cNvPr>
          <p:cNvSpPr>
            <a:spLocks noGrp="1"/>
          </p:cNvSpPr>
          <p:nvPr>
            <p:ph type="sldNum" sz="quarter" idx="12"/>
          </p:nvPr>
        </p:nvSpPr>
        <p:spPr/>
        <p:txBody>
          <a:bodyPr/>
          <a:lstStyle/>
          <a:p>
            <a:fld id="{59DC7111-9208-41C8-BB17-D9647342AC2D}" type="slidenum">
              <a:rPr lang="en-IN" smtClean="0"/>
              <a:t>‹#›</a:t>
            </a:fld>
            <a:endParaRPr lang="en-IN"/>
          </a:p>
        </p:txBody>
      </p:sp>
    </p:spTree>
    <p:extLst>
      <p:ext uri="{BB962C8B-B14F-4D97-AF65-F5344CB8AC3E}">
        <p14:creationId xmlns:p14="http://schemas.microsoft.com/office/powerpoint/2010/main" val="3569483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7A81B9-4DC4-4C50-8E94-4C5035844C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97130E-0441-4885-9DD0-55ADFB6FEE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C7F727-F188-4B0C-8542-5CC24CCF2A24}"/>
              </a:ext>
            </a:extLst>
          </p:cNvPr>
          <p:cNvSpPr>
            <a:spLocks noGrp="1"/>
          </p:cNvSpPr>
          <p:nvPr>
            <p:ph type="dt" sz="half" idx="10"/>
          </p:nvPr>
        </p:nvSpPr>
        <p:spPr/>
        <p:txBody>
          <a:bodyPr/>
          <a:lstStyle/>
          <a:p>
            <a:fld id="{4D28360A-614C-4B49-89B2-91E6D2A8AC8C}" type="datetimeFigureOut">
              <a:rPr lang="en-IN" smtClean="0"/>
              <a:t>29-11-2021</a:t>
            </a:fld>
            <a:endParaRPr lang="en-IN"/>
          </a:p>
        </p:txBody>
      </p:sp>
      <p:sp>
        <p:nvSpPr>
          <p:cNvPr id="5" name="Footer Placeholder 4">
            <a:extLst>
              <a:ext uri="{FF2B5EF4-FFF2-40B4-BE49-F238E27FC236}">
                <a16:creationId xmlns:a16="http://schemas.microsoft.com/office/drawing/2014/main" id="{42DFBC53-BA3A-49BA-929E-2975B5515C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4B0C4B-9B77-4604-A2E1-18321B847E80}"/>
              </a:ext>
            </a:extLst>
          </p:cNvPr>
          <p:cNvSpPr>
            <a:spLocks noGrp="1"/>
          </p:cNvSpPr>
          <p:nvPr>
            <p:ph type="sldNum" sz="quarter" idx="12"/>
          </p:nvPr>
        </p:nvSpPr>
        <p:spPr/>
        <p:txBody>
          <a:bodyPr/>
          <a:lstStyle/>
          <a:p>
            <a:fld id="{59DC7111-9208-41C8-BB17-D9647342AC2D}" type="slidenum">
              <a:rPr lang="en-IN" smtClean="0"/>
              <a:t>‹#›</a:t>
            </a:fld>
            <a:endParaRPr lang="en-IN"/>
          </a:p>
        </p:txBody>
      </p:sp>
    </p:spTree>
    <p:extLst>
      <p:ext uri="{BB962C8B-B14F-4D97-AF65-F5344CB8AC3E}">
        <p14:creationId xmlns:p14="http://schemas.microsoft.com/office/powerpoint/2010/main" val="1371304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1">
    <p:spTree>
      <p:nvGrpSpPr>
        <p:cNvPr id="1" name=""/>
        <p:cNvGrpSpPr/>
        <p:nvPr/>
      </p:nvGrpSpPr>
      <p:grpSpPr>
        <a:xfrm>
          <a:off x="0" y="0"/>
          <a:ext cx="0" cy="0"/>
          <a:chOff x="0" y="0"/>
          <a:chExt cx="0" cy="0"/>
        </a:xfrm>
      </p:grpSpPr>
      <p:sp>
        <p:nvSpPr>
          <p:cNvPr id="32" name="Rectangle 31"/>
          <p:cNvSpPr/>
          <p:nvPr userDrawn="1"/>
        </p:nvSpPr>
        <p:spPr>
          <a:xfrm>
            <a:off x="0" y="0"/>
            <a:ext cx="12192000" cy="6858000"/>
          </a:xfrm>
          <a:prstGeom prst="rect">
            <a:avLst/>
          </a:prstGeom>
          <a:gradFill flip="none" rotWithShape="1">
            <a:gsLst>
              <a:gs pos="42000">
                <a:schemeClr val="bg1"/>
              </a:gs>
              <a:gs pos="0">
                <a:schemeClr val="bg1">
                  <a:lumMod val="9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35"/>
          </a:p>
        </p:txBody>
      </p:sp>
      <p:grpSp>
        <p:nvGrpSpPr>
          <p:cNvPr id="1840" name="Group 1839"/>
          <p:cNvGrpSpPr/>
          <p:nvPr userDrawn="1"/>
        </p:nvGrpSpPr>
        <p:grpSpPr>
          <a:xfrm>
            <a:off x="11585562" y="6488029"/>
            <a:ext cx="606443" cy="369972"/>
            <a:chOff x="11233342" y="6135264"/>
            <a:chExt cx="958658" cy="722736"/>
          </a:xfrm>
        </p:grpSpPr>
        <p:sp>
          <p:nvSpPr>
            <p:cNvPr id="1841" name="Freeform 1840"/>
            <p:cNvSpPr/>
            <p:nvPr userDrawn="1"/>
          </p:nvSpPr>
          <p:spPr>
            <a:xfrm>
              <a:off x="11233342" y="6135264"/>
              <a:ext cx="958658" cy="722736"/>
            </a:xfrm>
            <a:custGeom>
              <a:avLst/>
              <a:gdLst>
                <a:gd name="connsiteX0" fmla="*/ 958658 w 958658"/>
                <a:gd name="connsiteY0" fmla="*/ 0 h 722736"/>
                <a:gd name="connsiteX1" fmla="*/ 958658 w 958658"/>
                <a:gd name="connsiteY1" fmla="*/ 722736 h 722736"/>
                <a:gd name="connsiteX2" fmla="*/ 0 w 958658"/>
                <a:gd name="connsiteY2" fmla="*/ 722736 h 722736"/>
                <a:gd name="connsiteX3" fmla="*/ 27392 w 958658"/>
                <a:gd name="connsiteY3" fmla="*/ 685177 h 722736"/>
                <a:gd name="connsiteX4" fmla="*/ 890574 w 958658"/>
                <a:gd name="connsiteY4" fmla="*/ 24919 h 722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658" h="722736">
                  <a:moveTo>
                    <a:pt x="958658" y="0"/>
                  </a:moveTo>
                  <a:lnTo>
                    <a:pt x="958658" y="722736"/>
                  </a:lnTo>
                  <a:lnTo>
                    <a:pt x="0" y="722736"/>
                  </a:lnTo>
                  <a:lnTo>
                    <a:pt x="27392" y="685177"/>
                  </a:lnTo>
                  <a:cubicBezTo>
                    <a:pt x="253059" y="398017"/>
                    <a:pt x="549562" y="169155"/>
                    <a:pt x="890574" y="249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69"/>
            </a:p>
          </p:txBody>
        </p:sp>
        <p:pic>
          <p:nvPicPr>
            <p:cNvPr id="1842" name="Picture 1841"/>
            <p:cNvPicPr>
              <a:picLocks noChangeAspect="1"/>
            </p:cNvPicPr>
            <p:nvPr userDrawn="1"/>
          </p:nvPicPr>
          <p:blipFill rotWithShape="1">
            <a:blip r:embed="rId2" cstate="print">
              <a:extLst>
                <a:ext uri="{28A0092B-C50C-407E-A947-70E740481C1C}">
                  <a14:useLocalDpi xmlns:a14="http://schemas.microsoft.com/office/drawing/2010/main" val="0"/>
                </a:ext>
              </a:extLst>
            </a:blip>
            <a:srcRect l="20928" t="20928" r="20928" b="20928"/>
            <a:stretch/>
          </p:blipFill>
          <p:spPr>
            <a:xfrm>
              <a:off x="11741442" y="6423643"/>
              <a:ext cx="348958" cy="348958"/>
            </a:xfrm>
            <a:prstGeom prst="rect">
              <a:avLst/>
            </a:prstGeom>
          </p:spPr>
        </p:pic>
      </p:grpSp>
    </p:spTree>
    <p:extLst>
      <p:ext uri="{BB962C8B-B14F-4D97-AF65-F5344CB8AC3E}">
        <p14:creationId xmlns:p14="http://schemas.microsoft.com/office/powerpoint/2010/main" val="4113105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A92E-52CB-42AC-88D6-E1C11DE25B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5181B2-4BE2-4DE1-8F84-0AE422BA19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2ECFEB-6E62-4793-8CB9-1C68E165EE7A}"/>
              </a:ext>
            </a:extLst>
          </p:cNvPr>
          <p:cNvSpPr>
            <a:spLocks noGrp="1"/>
          </p:cNvSpPr>
          <p:nvPr>
            <p:ph type="dt" sz="half" idx="10"/>
          </p:nvPr>
        </p:nvSpPr>
        <p:spPr/>
        <p:txBody>
          <a:bodyPr/>
          <a:lstStyle/>
          <a:p>
            <a:fld id="{4D28360A-614C-4B49-89B2-91E6D2A8AC8C}" type="datetimeFigureOut">
              <a:rPr lang="en-IN" smtClean="0"/>
              <a:t>29-11-2021</a:t>
            </a:fld>
            <a:endParaRPr lang="en-IN"/>
          </a:p>
        </p:txBody>
      </p:sp>
      <p:sp>
        <p:nvSpPr>
          <p:cNvPr id="5" name="Footer Placeholder 4">
            <a:extLst>
              <a:ext uri="{FF2B5EF4-FFF2-40B4-BE49-F238E27FC236}">
                <a16:creationId xmlns:a16="http://schemas.microsoft.com/office/drawing/2014/main" id="{F43F7606-B0EC-4A83-B7B3-26A5868208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119708-8267-4332-87FD-3CBC31AE2829}"/>
              </a:ext>
            </a:extLst>
          </p:cNvPr>
          <p:cNvSpPr>
            <a:spLocks noGrp="1"/>
          </p:cNvSpPr>
          <p:nvPr>
            <p:ph type="sldNum" sz="quarter" idx="12"/>
          </p:nvPr>
        </p:nvSpPr>
        <p:spPr/>
        <p:txBody>
          <a:bodyPr/>
          <a:lstStyle/>
          <a:p>
            <a:fld id="{59DC7111-9208-41C8-BB17-D9647342AC2D}" type="slidenum">
              <a:rPr lang="en-IN" smtClean="0"/>
              <a:t>‹#›</a:t>
            </a:fld>
            <a:endParaRPr lang="en-IN"/>
          </a:p>
        </p:txBody>
      </p:sp>
    </p:spTree>
    <p:extLst>
      <p:ext uri="{BB962C8B-B14F-4D97-AF65-F5344CB8AC3E}">
        <p14:creationId xmlns:p14="http://schemas.microsoft.com/office/powerpoint/2010/main" val="3825452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35BE2-ACDD-4C21-BD1F-595799FAB9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5B01AD-266D-4125-B53D-2B21E17DF9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6DFA52-EE6C-43E8-806F-BB091BC157BD}"/>
              </a:ext>
            </a:extLst>
          </p:cNvPr>
          <p:cNvSpPr>
            <a:spLocks noGrp="1"/>
          </p:cNvSpPr>
          <p:nvPr>
            <p:ph type="dt" sz="half" idx="10"/>
          </p:nvPr>
        </p:nvSpPr>
        <p:spPr/>
        <p:txBody>
          <a:bodyPr/>
          <a:lstStyle/>
          <a:p>
            <a:fld id="{4D28360A-614C-4B49-89B2-91E6D2A8AC8C}" type="datetimeFigureOut">
              <a:rPr lang="en-IN" smtClean="0"/>
              <a:t>29-11-2021</a:t>
            </a:fld>
            <a:endParaRPr lang="en-IN"/>
          </a:p>
        </p:txBody>
      </p:sp>
      <p:sp>
        <p:nvSpPr>
          <p:cNvPr id="5" name="Footer Placeholder 4">
            <a:extLst>
              <a:ext uri="{FF2B5EF4-FFF2-40B4-BE49-F238E27FC236}">
                <a16:creationId xmlns:a16="http://schemas.microsoft.com/office/drawing/2014/main" id="{0C109B8C-84AD-4AE5-8062-102C490380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571D11-FA09-4A1F-B983-BEA216DE3BFF}"/>
              </a:ext>
            </a:extLst>
          </p:cNvPr>
          <p:cNvSpPr>
            <a:spLocks noGrp="1"/>
          </p:cNvSpPr>
          <p:nvPr>
            <p:ph type="sldNum" sz="quarter" idx="12"/>
          </p:nvPr>
        </p:nvSpPr>
        <p:spPr/>
        <p:txBody>
          <a:bodyPr/>
          <a:lstStyle/>
          <a:p>
            <a:fld id="{59DC7111-9208-41C8-BB17-D9647342AC2D}" type="slidenum">
              <a:rPr lang="en-IN" smtClean="0"/>
              <a:t>‹#›</a:t>
            </a:fld>
            <a:endParaRPr lang="en-IN"/>
          </a:p>
        </p:txBody>
      </p:sp>
    </p:spTree>
    <p:extLst>
      <p:ext uri="{BB962C8B-B14F-4D97-AF65-F5344CB8AC3E}">
        <p14:creationId xmlns:p14="http://schemas.microsoft.com/office/powerpoint/2010/main" val="197710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E9D-88B0-4FAB-BBC1-37724DB25C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737395-155D-44B6-99C8-FA60EF3A6F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FBF0FB3-058A-4820-89D1-6B9960C6AB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F266EE-1FC2-4007-960C-E2C0600CD4B2}"/>
              </a:ext>
            </a:extLst>
          </p:cNvPr>
          <p:cNvSpPr>
            <a:spLocks noGrp="1"/>
          </p:cNvSpPr>
          <p:nvPr>
            <p:ph type="dt" sz="half" idx="10"/>
          </p:nvPr>
        </p:nvSpPr>
        <p:spPr/>
        <p:txBody>
          <a:bodyPr/>
          <a:lstStyle/>
          <a:p>
            <a:fld id="{4D28360A-614C-4B49-89B2-91E6D2A8AC8C}" type="datetimeFigureOut">
              <a:rPr lang="en-IN" smtClean="0"/>
              <a:t>29-11-2021</a:t>
            </a:fld>
            <a:endParaRPr lang="en-IN"/>
          </a:p>
        </p:txBody>
      </p:sp>
      <p:sp>
        <p:nvSpPr>
          <p:cNvPr id="6" name="Footer Placeholder 5">
            <a:extLst>
              <a:ext uri="{FF2B5EF4-FFF2-40B4-BE49-F238E27FC236}">
                <a16:creationId xmlns:a16="http://schemas.microsoft.com/office/drawing/2014/main" id="{C4C9DF49-B70A-48D1-BEDD-D101E93AF3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2095A4-4801-4A86-A93A-E9967549D7C5}"/>
              </a:ext>
            </a:extLst>
          </p:cNvPr>
          <p:cNvSpPr>
            <a:spLocks noGrp="1"/>
          </p:cNvSpPr>
          <p:nvPr>
            <p:ph type="sldNum" sz="quarter" idx="12"/>
          </p:nvPr>
        </p:nvSpPr>
        <p:spPr/>
        <p:txBody>
          <a:bodyPr/>
          <a:lstStyle/>
          <a:p>
            <a:fld id="{59DC7111-9208-41C8-BB17-D9647342AC2D}" type="slidenum">
              <a:rPr lang="en-IN" smtClean="0"/>
              <a:t>‹#›</a:t>
            </a:fld>
            <a:endParaRPr lang="en-IN"/>
          </a:p>
        </p:txBody>
      </p:sp>
    </p:spTree>
    <p:extLst>
      <p:ext uri="{BB962C8B-B14F-4D97-AF65-F5344CB8AC3E}">
        <p14:creationId xmlns:p14="http://schemas.microsoft.com/office/powerpoint/2010/main" val="413291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CF38-ABCE-4184-BC5B-CE4A1150C37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0CDB5C-7F42-422E-9881-6EC44048E0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6D7285-7540-45BD-8695-073E143EBD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C23D39-4176-4297-8D2B-4055B40A0E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13C4C5-5B4A-4A9E-8764-8EBD13A8E4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42A008-EF09-472E-8153-4906CDE38BEE}"/>
              </a:ext>
            </a:extLst>
          </p:cNvPr>
          <p:cNvSpPr>
            <a:spLocks noGrp="1"/>
          </p:cNvSpPr>
          <p:nvPr>
            <p:ph type="dt" sz="half" idx="10"/>
          </p:nvPr>
        </p:nvSpPr>
        <p:spPr/>
        <p:txBody>
          <a:bodyPr/>
          <a:lstStyle/>
          <a:p>
            <a:fld id="{4D28360A-614C-4B49-89B2-91E6D2A8AC8C}" type="datetimeFigureOut">
              <a:rPr lang="en-IN" smtClean="0"/>
              <a:t>29-11-2021</a:t>
            </a:fld>
            <a:endParaRPr lang="en-IN"/>
          </a:p>
        </p:txBody>
      </p:sp>
      <p:sp>
        <p:nvSpPr>
          <p:cNvPr id="8" name="Footer Placeholder 7">
            <a:extLst>
              <a:ext uri="{FF2B5EF4-FFF2-40B4-BE49-F238E27FC236}">
                <a16:creationId xmlns:a16="http://schemas.microsoft.com/office/drawing/2014/main" id="{04389624-F95A-4516-8438-2B11D2BA4FD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BB15AAB-5C6F-40C7-95E5-251C089F5EAF}"/>
              </a:ext>
            </a:extLst>
          </p:cNvPr>
          <p:cNvSpPr>
            <a:spLocks noGrp="1"/>
          </p:cNvSpPr>
          <p:nvPr>
            <p:ph type="sldNum" sz="quarter" idx="12"/>
          </p:nvPr>
        </p:nvSpPr>
        <p:spPr/>
        <p:txBody>
          <a:bodyPr/>
          <a:lstStyle/>
          <a:p>
            <a:fld id="{59DC7111-9208-41C8-BB17-D9647342AC2D}" type="slidenum">
              <a:rPr lang="en-IN" smtClean="0"/>
              <a:t>‹#›</a:t>
            </a:fld>
            <a:endParaRPr lang="en-IN"/>
          </a:p>
        </p:txBody>
      </p:sp>
    </p:spTree>
    <p:extLst>
      <p:ext uri="{BB962C8B-B14F-4D97-AF65-F5344CB8AC3E}">
        <p14:creationId xmlns:p14="http://schemas.microsoft.com/office/powerpoint/2010/main" val="1352367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4DC33-3DE1-4372-9D1A-52C1469C71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7F0D2D8-D29F-4388-B8B0-A8696B1C2DCA}"/>
              </a:ext>
            </a:extLst>
          </p:cNvPr>
          <p:cNvSpPr>
            <a:spLocks noGrp="1"/>
          </p:cNvSpPr>
          <p:nvPr>
            <p:ph type="dt" sz="half" idx="10"/>
          </p:nvPr>
        </p:nvSpPr>
        <p:spPr/>
        <p:txBody>
          <a:bodyPr/>
          <a:lstStyle/>
          <a:p>
            <a:fld id="{4D28360A-614C-4B49-89B2-91E6D2A8AC8C}" type="datetimeFigureOut">
              <a:rPr lang="en-IN" smtClean="0"/>
              <a:t>29-11-2021</a:t>
            </a:fld>
            <a:endParaRPr lang="en-IN"/>
          </a:p>
        </p:txBody>
      </p:sp>
      <p:sp>
        <p:nvSpPr>
          <p:cNvPr id="4" name="Footer Placeholder 3">
            <a:extLst>
              <a:ext uri="{FF2B5EF4-FFF2-40B4-BE49-F238E27FC236}">
                <a16:creationId xmlns:a16="http://schemas.microsoft.com/office/drawing/2014/main" id="{35720D6B-D01C-4053-AD83-45168667304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9E6947B-3022-47B1-B96E-193C284E2D20}"/>
              </a:ext>
            </a:extLst>
          </p:cNvPr>
          <p:cNvSpPr>
            <a:spLocks noGrp="1"/>
          </p:cNvSpPr>
          <p:nvPr>
            <p:ph type="sldNum" sz="quarter" idx="12"/>
          </p:nvPr>
        </p:nvSpPr>
        <p:spPr/>
        <p:txBody>
          <a:bodyPr/>
          <a:lstStyle/>
          <a:p>
            <a:fld id="{59DC7111-9208-41C8-BB17-D9647342AC2D}" type="slidenum">
              <a:rPr lang="en-IN" smtClean="0"/>
              <a:t>‹#›</a:t>
            </a:fld>
            <a:endParaRPr lang="en-IN"/>
          </a:p>
        </p:txBody>
      </p:sp>
    </p:spTree>
    <p:extLst>
      <p:ext uri="{BB962C8B-B14F-4D97-AF65-F5344CB8AC3E}">
        <p14:creationId xmlns:p14="http://schemas.microsoft.com/office/powerpoint/2010/main" val="405851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FEA00B-1ED3-4BAB-9251-FAD80A44B9C6}"/>
              </a:ext>
            </a:extLst>
          </p:cNvPr>
          <p:cNvSpPr>
            <a:spLocks noGrp="1"/>
          </p:cNvSpPr>
          <p:nvPr>
            <p:ph type="dt" sz="half" idx="10"/>
          </p:nvPr>
        </p:nvSpPr>
        <p:spPr/>
        <p:txBody>
          <a:bodyPr/>
          <a:lstStyle/>
          <a:p>
            <a:fld id="{4D28360A-614C-4B49-89B2-91E6D2A8AC8C}" type="datetimeFigureOut">
              <a:rPr lang="en-IN" smtClean="0"/>
              <a:t>29-11-2021</a:t>
            </a:fld>
            <a:endParaRPr lang="en-IN"/>
          </a:p>
        </p:txBody>
      </p:sp>
      <p:sp>
        <p:nvSpPr>
          <p:cNvPr id="3" name="Footer Placeholder 2">
            <a:extLst>
              <a:ext uri="{FF2B5EF4-FFF2-40B4-BE49-F238E27FC236}">
                <a16:creationId xmlns:a16="http://schemas.microsoft.com/office/drawing/2014/main" id="{5771254B-AF21-4508-9857-D05D729E883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5DC715-DF37-4EBB-BF55-417F1B7F53B9}"/>
              </a:ext>
            </a:extLst>
          </p:cNvPr>
          <p:cNvSpPr>
            <a:spLocks noGrp="1"/>
          </p:cNvSpPr>
          <p:nvPr>
            <p:ph type="sldNum" sz="quarter" idx="12"/>
          </p:nvPr>
        </p:nvSpPr>
        <p:spPr/>
        <p:txBody>
          <a:bodyPr/>
          <a:lstStyle/>
          <a:p>
            <a:fld id="{59DC7111-9208-41C8-BB17-D9647342AC2D}" type="slidenum">
              <a:rPr lang="en-IN" smtClean="0"/>
              <a:t>‹#›</a:t>
            </a:fld>
            <a:endParaRPr lang="en-IN"/>
          </a:p>
        </p:txBody>
      </p:sp>
    </p:spTree>
    <p:extLst>
      <p:ext uri="{BB962C8B-B14F-4D97-AF65-F5344CB8AC3E}">
        <p14:creationId xmlns:p14="http://schemas.microsoft.com/office/powerpoint/2010/main" val="2880984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ABAA-C7BF-41D6-83B9-D8B784949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4FF510-862D-4522-B981-34533664D3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6D5D16-E763-4595-87C9-2F9F452F53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A61AC2-5372-4BD6-9D06-2DEB0B098431}"/>
              </a:ext>
            </a:extLst>
          </p:cNvPr>
          <p:cNvSpPr>
            <a:spLocks noGrp="1"/>
          </p:cNvSpPr>
          <p:nvPr>
            <p:ph type="dt" sz="half" idx="10"/>
          </p:nvPr>
        </p:nvSpPr>
        <p:spPr/>
        <p:txBody>
          <a:bodyPr/>
          <a:lstStyle/>
          <a:p>
            <a:fld id="{4D28360A-614C-4B49-89B2-91E6D2A8AC8C}" type="datetimeFigureOut">
              <a:rPr lang="en-IN" smtClean="0"/>
              <a:t>29-11-2021</a:t>
            </a:fld>
            <a:endParaRPr lang="en-IN"/>
          </a:p>
        </p:txBody>
      </p:sp>
      <p:sp>
        <p:nvSpPr>
          <p:cNvPr id="6" name="Footer Placeholder 5">
            <a:extLst>
              <a:ext uri="{FF2B5EF4-FFF2-40B4-BE49-F238E27FC236}">
                <a16:creationId xmlns:a16="http://schemas.microsoft.com/office/drawing/2014/main" id="{AA022B64-06DE-4001-AA69-B8341BD2A9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A800DE-7AC9-4FC6-9348-FC89B536CF04}"/>
              </a:ext>
            </a:extLst>
          </p:cNvPr>
          <p:cNvSpPr>
            <a:spLocks noGrp="1"/>
          </p:cNvSpPr>
          <p:nvPr>
            <p:ph type="sldNum" sz="quarter" idx="12"/>
          </p:nvPr>
        </p:nvSpPr>
        <p:spPr/>
        <p:txBody>
          <a:bodyPr/>
          <a:lstStyle/>
          <a:p>
            <a:fld id="{59DC7111-9208-41C8-BB17-D9647342AC2D}" type="slidenum">
              <a:rPr lang="en-IN" smtClean="0"/>
              <a:t>‹#›</a:t>
            </a:fld>
            <a:endParaRPr lang="en-IN"/>
          </a:p>
        </p:txBody>
      </p:sp>
    </p:spTree>
    <p:extLst>
      <p:ext uri="{BB962C8B-B14F-4D97-AF65-F5344CB8AC3E}">
        <p14:creationId xmlns:p14="http://schemas.microsoft.com/office/powerpoint/2010/main" val="1459678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993D-1DF2-40E6-881A-778103F83B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9CF1C3-1013-41C8-B92D-50B32D2866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112FCEF-67E2-40EE-9A3D-6D018C81DD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51A7B0-4037-49D7-BE79-E43E513C2DC1}"/>
              </a:ext>
            </a:extLst>
          </p:cNvPr>
          <p:cNvSpPr>
            <a:spLocks noGrp="1"/>
          </p:cNvSpPr>
          <p:nvPr>
            <p:ph type="dt" sz="half" idx="10"/>
          </p:nvPr>
        </p:nvSpPr>
        <p:spPr/>
        <p:txBody>
          <a:bodyPr/>
          <a:lstStyle/>
          <a:p>
            <a:fld id="{4D28360A-614C-4B49-89B2-91E6D2A8AC8C}" type="datetimeFigureOut">
              <a:rPr lang="en-IN" smtClean="0"/>
              <a:t>29-11-2021</a:t>
            </a:fld>
            <a:endParaRPr lang="en-IN"/>
          </a:p>
        </p:txBody>
      </p:sp>
      <p:sp>
        <p:nvSpPr>
          <p:cNvPr id="6" name="Footer Placeholder 5">
            <a:extLst>
              <a:ext uri="{FF2B5EF4-FFF2-40B4-BE49-F238E27FC236}">
                <a16:creationId xmlns:a16="http://schemas.microsoft.com/office/drawing/2014/main" id="{FB230614-A16B-49F1-9481-C203D27798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55CFFE-2674-49BF-A6B7-E3EA293F46C1}"/>
              </a:ext>
            </a:extLst>
          </p:cNvPr>
          <p:cNvSpPr>
            <a:spLocks noGrp="1"/>
          </p:cNvSpPr>
          <p:nvPr>
            <p:ph type="sldNum" sz="quarter" idx="12"/>
          </p:nvPr>
        </p:nvSpPr>
        <p:spPr/>
        <p:txBody>
          <a:bodyPr/>
          <a:lstStyle/>
          <a:p>
            <a:fld id="{59DC7111-9208-41C8-BB17-D9647342AC2D}" type="slidenum">
              <a:rPr lang="en-IN" smtClean="0"/>
              <a:t>‹#›</a:t>
            </a:fld>
            <a:endParaRPr lang="en-IN"/>
          </a:p>
        </p:txBody>
      </p:sp>
    </p:spTree>
    <p:extLst>
      <p:ext uri="{BB962C8B-B14F-4D97-AF65-F5344CB8AC3E}">
        <p14:creationId xmlns:p14="http://schemas.microsoft.com/office/powerpoint/2010/main" val="3096866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CEAA7E-355E-4375-A802-59C85F6E6C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B8D985-E32E-4F5A-8635-91535750A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D23D31-5F34-47DE-B3F4-CD541D7798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28360A-614C-4B49-89B2-91E6D2A8AC8C}" type="datetimeFigureOut">
              <a:rPr lang="en-IN" smtClean="0"/>
              <a:t>29-11-2021</a:t>
            </a:fld>
            <a:endParaRPr lang="en-IN"/>
          </a:p>
        </p:txBody>
      </p:sp>
      <p:sp>
        <p:nvSpPr>
          <p:cNvPr id="5" name="Footer Placeholder 4">
            <a:extLst>
              <a:ext uri="{FF2B5EF4-FFF2-40B4-BE49-F238E27FC236}">
                <a16:creationId xmlns:a16="http://schemas.microsoft.com/office/drawing/2014/main" id="{8445FD6D-0114-4EC5-9B32-D68ADF37B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753A0C-16A4-4C43-845C-536A545525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C7111-9208-41C8-BB17-D9647342AC2D}" type="slidenum">
              <a:rPr lang="en-IN" smtClean="0"/>
              <a:t>‹#›</a:t>
            </a:fld>
            <a:endParaRPr lang="en-IN"/>
          </a:p>
        </p:txBody>
      </p:sp>
    </p:spTree>
    <p:extLst>
      <p:ext uri="{BB962C8B-B14F-4D97-AF65-F5344CB8AC3E}">
        <p14:creationId xmlns:p14="http://schemas.microsoft.com/office/powerpoint/2010/main" val="2250864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http://www.cozzos.in/" TargetMode="External"/><Relationship Id="rId4" Type="http://schemas.openxmlformats.org/officeDocument/2006/relationships/hyperlink" Target="mailto:info.cozzoshq@gmail.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filled, indoor, photo, white&#10;&#10;Description generated with high confidence">
            <a:extLst>
              <a:ext uri="{FF2B5EF4-FFF2-40B4-BE49-F238E27FC236}">
                <a16:creationId xmlns:a16="http://schemas.microsoft.com/office/drawing/2014/main" id="{5A4BF314-E82C-40B2-B080-0D43258B0CBB}"/>
              </a:ext>
            </a:extLst>
          </p:cNvPr>
          <p:cNvPicPr>
            <a:picLocks noChangeAspect="1"/>
          </p:cNvPicPr>
          <p:nvPr/>
        </p:nvPicPr>
        <p:blipFill rotWithShape="1">
          <a:blip r:embed="rId2">
            <a:extLst>
              <a:ext uri="{28A0092B-C50C-407E-A947-70E740481C1C}">
                <a14:useLocalDpi xmlns:a14="http://schemas.microsoft.com/office/drawing/2010/main" val="0"/>
              </a:ext>
            </a:extLst>
          </a:blip>
          <a:srcRect t="15094"/>
          <a:stretch/>
        </p:blipFill>
        <p:spPr>
          <a:xfrm>
            <a:off x="20" y="10"/>
            <a:ext cx="12191980" cy="6857990"/>
          </a:xfrm>
          <a:prstGeom prst="rect">
            <a:avLst/>
          </a:prstGeom>
          <a:gradFill>
            <a:gsLst>
              <a:gs pos="0">
                <a:schemeClr val="tx2"/>
              </a:gs>
              <a:gs pos="100000">
                <a:schemeClr val="tx2">
                  <a:lumMod val="50000"/>
                </a:schemeClr>
              </a:gs>
            </a:gsLst>
            <a:lin ang="5400000" scaled="1"/>
          </a:gradFill>
        </p:spPr>
      </p:pic>
      <p:sp>
        <p:nvSpPr>
          <p:cNvPr id="52" name="Freeform: Shape 51">
            <a:extLst>
              <a:ext uri="{FF2B5EF4-FFF2-40B4-BE49-F238E27FC236}">
                <a16:creationId xmlns:a16="http://schemas.microsoft.com/office/drawing/2014/main" id="{74BF80F3-EF48-46B7-BD72-B823430AD6A8}"/>
              </a:ext>
            </a:extLst>
          </p:cNvPr>
          <p:cNvSpPr/>
          <p:nvPr/>
        </p:nvSpPr>
        <p:spPr>
          <a:xfrm>
            <a:off x="0" y="2358189"/>
            <a:ext cx="12192000" cy="4499810"/>
          </a:xfrm>
          <a:custGeom>
            <a:avLst/>
            <a:gdLst>
              <a:gd name="connsiteX0" fmla="*/ 3545305 w 12192000"/>
              <a:gd name="connsiteY0" fmla="*/ 1080 h 5286954"/>
              <a:gd name="connsiteX1" fmla="*/ 6978316 w 12192000"/>
              <a:gd name="connsiteY1" fmla="*/ 2471565 h 5286954"/>
              <a:gd name="connsiteX2" fmla="*/ 11020926 w 12192000"/>
              <a:gd name="connsiteY2" fmla="*/ 1011733 h 5286954"/>
              <a:gd name="connsiteX3" fmla="*/ 11971697 w 12192000"/>
              <a:gd name="connsiteY3" fmla="*/ 1119988 h 5286954"/>
              <a:gd name="connsiteX4" fmla="*/ 12192000 w 12192000"/>
              <a:gd name="connsiteY4" fmla="*/ 1160976 h 5286954"/>
              <a:gd name="connsiteX5" fmla="*/ 12192000 w 12192000"/>
              <a:gd name="connsiteY5" fmla="*/ 5286954 h 5286954"/>
              <a:gd name="connsiteX6" fmla="*/ 0 w 12192000"/>
              <a:gd name="connsiteY6" fmla="*/ 5286954 h 5286954"/>
              <a:gd name="connsiteX7" fmla="*/ 0 w 12192000"/>
              <a:gd name="connsiteY7" fmla="*/ 3006057 h 5286954"/>
              <a:gd name="connsiteX8" fmla="*/ 67270 w 12192000"/>
              <a:gd name="connsiteY8" fmla="*/ 3013143 h 5286954"/>
              <a:gd name="connsiteX9" fmla="*/ 978568 w 12192000"/>
              <a:gd name="connsiteY9" fmla="*/ 2824491 h 5286954"/>
              <a:gd name="connsiteX10" fmla="*/ 3545305 w 12192000"/>
              <a:gd name="connsiteY10" fmla="*/ 1080 h 528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286954">
                <a:moveTo>
                  <a:pt x="3545305" y="1080"/>
                </a:moveTo>
                <a:cubicBezTo>
                  <a:pt x="4545264" y="-57741"/>
                  <a:pt x="5732380" y="2303123"/>
                  <a:pt x="6978316" y="2471565"/>
                </a:cubicBezTo>
                <a:cubicBezTo>
                  <a:pt x="8224253" y="2640007"/>
                  <a:pt x="9574463" y="952912"/>
                  <a:pt x="11020926" y="1011733"/>
                </a:cubicBezTo>
                <a:cubicBezTo>
                  <a:pt x="11292138" y="1022762"/>
                  <a:pt x="11618808" y="1060204"/>
                  <a:pt x="11971697" y="1119988"/>
                </a:cubicBezTo>
                <a:lnTo>
                  <a:pt x="12192000" y="1160976"/>
                </a:lnTo>
                <a:lnTo>
                  <a:pt x="12192000" y="5286954"/>
                </a:lnTo>
                <a:lnTo>
                  <a:pt x="0" y="5286954"/>
                </a:lnTo>
                <a:lnTo>
                  <a:pt x="0" y="3006057"/>
                </a:lnTo>
                <a:lnTo>
                  <a:pt x="67270" y="3013143"/>
                </a:lnTo>
                <a:cubicBezTo>
                  <a:pt x="368592" y="3037676"/>
                  <a:pt x="682792" y="3013989"/>
                  <a:pt x="978568" y="2824491"/>
                </a:cubicBezTo>
                <a:cubicBezTo>
                  <a:pt x="1767305" y="2319165"/>
                  <a:pt x="2545347" y="59901"/>
                  <a:pt x="3545305" y="1080"/>
                </a:cubicBezTo>
                <a:close/>
              </a:path>
            </a:pathLst>
          </a:custGeom>
          <a:gradFill flip="none" rotWithShape="1">
            <a:gsLst>
              <a:gs pos="0">
                <a:schemeClr val="tx2">
                  <a:alpha val="55000"/>
                </a:schemeClr>
              </a:gs>
              <a:gs pos="100000">
                <a:schemeClr val="tx2">
                  <a:lumMod val="50000"/>
                  <a:alpha val="5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reeform: Shape 29">
            <a:extLst>
              <a:ext uri="{FF2B5EF4-FFF2-40B4-BE49-F238E27FC236}">
                <a16:creationId xmlns:a16="http://schemas.microsoft.com/office/drawing/2014/main" id="{3D4CA192-E8AF-46CA-B00B-130BE0CD2751}"/>
              </a:ext>
            </a:extLst>
          </p:cNvPr>
          <p:cNvSpPr/>
          <p:nvPr/>
        </p:nvSpPr>
        <p:spPr>
          <a:xfrm>
            <a:off x="0" y="0"/>
            <a:ext cx="12191980" cy="6857990"/>
          </a:xfrm>
          <a:custGeom>
            <a:avLst/>
            <a:gdLst>
              <a:gd name="connsiteX0" fmla="*/ 0 w 12191980"/>
              <a:gd name="connsiteY0" fmla="*/ 0 h 6857990"/>
              <a:gd name="connsiteX1" fmla="*/ 9080599 w 12191980"/>
              <a:gd name="connsiteY1" fmla="*/ 0 h 6857990"/>
              <a:gd name="connsiteX2" fmla="*/ 8250682 w 12191980"/>
              <a:gd name="connsiteY2" fmla="*/ 436530 h 6857990"/>
              <a:gd name="connsiteX3" fmla="*/ 8140734 w 12191980"/>
              <a:gd name="connsiteY3" fmla="*/ 790489 h 6857990"/>
              <a:gd name="connsiteX4" fmla="*/ 8494693 w 12191980"/>
              <a:gd name="connsiteY4" fmla="*/ 900437 h 6857990"/>
              <a:gd name="connsiteX5" fmla="*/ 8968731 w 12191980"/>
              <a:gd name="connsiteY5" fmla="*/ 651097 h 6857990"/>
              <a:gd name="connsiteX6" fmla="*/ 8944669 w 12191980"/>
              <a:gd name="connsiteY6" fmla="*/ 667023 h 6857990"/>
              <a:gd name="connsiteX7" fmla="*/ 8967139 w 12191980"/>
              <a:gd name="connsiteY7" fmla="*/ 657951 h 6857990"/>
              <a:gd name="connsiteX8" fmla="*/ 9271872 w 12191980"/>
              <a:gd name="connsiteY8" fmla="*/ 787774 h 6857990"/>
              <a:gd name="connsiteX9" fmla="*/ 9206193 w 12191980"/>
              <a:gd name="connsiteY9" fmla="*/ 1112433 h 6857990"/>
              <a:gd name="connsiteX10" fmla="*/ 9185986 w 12191980"/>
              <a:gd name="connsiteY10" fmla="*/ 1125807 h 6857990"/>
              <a:gd name="connsiteX11" fmla="*/ 9212743 w 12191980"/>
              <a:gd name="connsiteY11" fmla="*/ 1115004 h 6857990"/>
              <a:gd name="connsiteX12" fmla="*/ 9077303 w 12191980"/>
              <a:gd name="connsiteY12" fmla="*/ 1186244 h 6857990"/>
              <a:gd name="connsiteX13" fmla="*/ 8967356 w 12191980"/>
              <a:gd name="connsiteY13" fmla="*/ 1540203 h 6857990"/>
              <a:gd name="connsiteX14" fmla="*/ 9321315 w 12191980"/>
              <a:gd name="connsiteY14" fmla="*/ 1650151 h 6857990"/>
              <a:gd name="connsiteX15" fmla="*/ 9304357 w 12191980"/>
              <a:gd name="connsiteY15" fmla="*/ 1659070 h 6857990"/>
              <a:gd name="connsiteX16" fmla="*/ 9658317 w 12191980"/>
              <a:gd name="connsiteY16" fmla="*/ 1769018 h 6857990"/>
              <a:gd name="connsiteX17" fmla="*/ 9548369 w 12191980"/>
              <a:gd name="connsiteY17" fmla="*/ 2122977 h 6857990"/>
              <a:gd name="connsiteX18" fmla="*/ 8908445 w 12191980"/>
              <a:gd name="connsiteY18" fmla="*/ 2459572 h 6857990"/>
              <a:gd name="connsiteX19" fmla="*/ 8798497 w 12191980"/>
              <a:gd name="connsiteY19" fmla="*/ 2813531 h 6857990"/>
              <a:gd name="connsiteX20" fmla="*/ 9152456 w 12191980"/>
              <a:gd name="connsiteY20" fmla="*/ 2923479 h 6857990"/>
              <a:gd name="connsiteX21" fmla="*/ 9973543 w 12191980"/>
              <a:gd name="connsiteY21" fmla="*/ 2491593 h 6857990"/>
              <a:gd name="connsiteX22" fmla="*/ 10327503 w 12191980"/>
              <a:gd name="connsiteY22" fmla="*/ 2601541 h 6857990"/>
              <a:gd name="connsiteX23" fmla="*/ 10217555 w 12191980"/>
              <a:gd name="connsiteY23" fmla="*/ 2955500 h 6857990"/>
              <a:gd name="connsiteX24" fmla="*/ 10268345 w 12191980"/>
              <a:gd name="connsiteY24" fmla="*/ 2928785 h 6857990"/>
              <a:gd name="connsiteX25" fmla="*/ 10158397 w 12191980"/>
              <a:gd name="connsiteY25" fmla="*/ 3282744 h 6857990"/>
              <a:gd name="connsiteX26" fmla="*/ 10512357 w 12191980"/>
              <a:gd name="connsiteY26" fmla="*/ 3392692 h 6857990"/>
              <a:gd name="connsiteX27" fmla="*/ 12191980 w 12191980"/>
              <a:gd name="connsiteY27" fmla="*/ 2509223 h 6857990"/>
              <a:gd name="connsiteX28" fmla="*/ 12191980 w 12191980"/>
              <a:gd name="connsiteY28" fmla="*/ 6857990 h 6857990"/>
              <a:gd name="connsiteX29" fmla="*/ 2744424 w 12191980"/>
              <a:gd name="connsiteY29" fmla="*/ 6857990 h 6857990"/>
              <a:gd name="connsiteX30" fmla="*/ 3941338 w 12191980"/>
              <a:gd name="connsiteY30" fmla="*/ 6228422 h 6857990"/>
              <a:gd name="connsiteX31" fmla="*/ 4051286 w 12191980"/>
              <a:gd name="connsiteY31" fmla="*/ 5874463 h 6857990"/>
              <a:gd name="connsiteX32" fmla="*/ 3697327 w 12191980"/>
              <a:gd name="connsiteY32" fmla="*/ 5764515 h 6857990"/>
              <a:gd name="connsiteX33" fmla="*/ 3223289 w 12191980"/>
              <a:gd name="connsiteY33" fmla="*/ 6013855 h 6857990"/>
              <a:gd name="connsiteX34" fmla="*/ 3247351 w 12191980"/>
              <a:gd name="connsiteY34" fmla="*/ 5997929 h 6857990"/>
              <a:gd name="connsiteX35" fmla="*/ 3224882 w 12191980"/>
              <a:gd name="connsiteY35" fmla="*/ 6007002 h 6857990"/>
              <a:gd name="connsiteX36" fmla="*/ 2920148 w 12191980"/>
              <a:gd name="connsiteY36" fmla="*/ 5877178 h 6857990"/>
              <a:gd name="connsiteX37" fmla="*/ 2985828 w 12191980"/>
              <a:gd name="connsiteY37" fmla="*/ 5552520 h 6857990"/>
              <a:gd name="connsiteX38" fmla="*/ 3006034 w 12191980"/>
              <a:gd name="connsiteY38" fmla="*/ 5539146 h 6857990"/>
              <a:gd name="connsiteX39" fmla="*/ 2979278 w 12191980"/>
              <a:gd name="connsiteY39" fmla="*/ 5549949 h 6857990"/>
              <a:gd name="connsiteX40" fmla="*/ 3114717 w 12191980"/>
              <a:gd name="connsiteY40" fmla="*/ 5478709 h 6857990"/>
              <a:gd name="connsiteX41" fmla="*/ 3224665 w 12191980"/>
              <a:gd name="connsiteY41" fmla="*/ 5124750 h 6857990"/>
              <a:gd name="connsiteX42" fmla="*/ 2870706 w 12191980"/>
              <a:gd name="connsiteY42" fmla="*/ 5014802 h 6857990"/>
              <a:gd name="connsiteX43" fmla="*/ 2887663 w 12191980"/>
              <a:gd name="connsiteY43" fmla="*/ 5005882 h 6857990"/>
              <a:gd name="connsiteX44" fmla="*/ 2533704 w 12191980"/>
              <a:gd name="connsiteY44" fmla="*/ 4895935 h 6857990"/>
              <a:gd name="connsiteX45" fmla="*/ 2643652 w 12191980"/>
              <a:gd name="connsiteY45" fmla="*/ 4541975 h 6857990"/>
              <a:gd name="connsiteX46" fmla="*/ 3283576 w 12191980"/>
              <a:gd name="connsiteY46" fmla="*/ 4205380 h 6857990"/>
              <a:gd name="connsiteX47" fmla="*/ 3393523 w 12191980"/>
              <a:gd name="connsiteY47" fmla="*/ 3851421 h 6857990"/>
              <a:gd name="connsiteX48" fmla="*/ 3039564 w 12191980"/>
              <a:gd name="connsiteY48" fmla="*/ 3741473 h 6857990"/>
              <a:gd name="connsiteX49" fmla="*/ 2218477 w 12191980"/>
              <a:gd name="connsiteY49" fmla="*/ 4173359 h 6857990"/>
              <a:gd name="connsiteX50" fmla="*/ 1864517 w 12191980"/>
              <a:gd name="connsiteY50" fmla="*/ 4063411 h 6857990"/>
              <a:gd name="connsiteX51" fmla="*/ 1974465 w 12191980"/>
              <a:gd name="connsiteY51" fmla="*/ 3709452 h 6857990"/>
              <a:gd name="connsiteX52" fmla="*/ 1923675 w 12191980"/>
              <a:gd name="connsiteY52" fmla="*/ 3736168 h 6857990"/>
              <a:gd name="connsiteX53" fmla="*/ 2033623 w 12191980"/>
              <a:gd name="connsiteY53" fmla="*/ 3382208 h 6857990"/>
              <a:gd name="connsiteX54" fmla="*/ 1679663 w 12191980"/>
              <a:gd name="connsiteY54" fmla="*/ 3272261 h 6857990"/>
              <a:gd name="connsiteX55" fmla="*/ 0 w 12191980"/>
              <a:gd name="connsiteY55" fmla="*/ 4155751 h 685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1980" h="6857990">
                <a:moveTo>
                  <a:pt x="0" y="0"/>
                </a:moveTo>
                <a:lnTo>
                  <a:pt x="9080599" y="0"/>
                </a:lnTo>
                <a:lnTo>
                  <a:pt x="8250682" y="436530"/>
                </a:lnTo>
                <a:cubicBezTo>
                  <a:pt x="8122577" y="503912"/>
                  <a:pt x="8073352" y="662385"/>
                  <a:pt x="8140734" y="790489"/>
                </a:cubicBezTo>
                <a:cubicBezTo>
                  <a:pt x="8208117" y="918594"/>
                  <a:pt x="8366589" y="967819"/>
                  <a:pt x="8494693" y="900437"/>
                </a:cubicBezTo>
                <a:lnTo>
                  <a:pt x="8968731" y="651097"/>
                </a:lnTo>
                <a:lnTo>
                  <a:pt x="8944669" y="667023"/>
                </a:lnTo>
                <a:lnTo>
                  <a:pt x="8967139" y="657951"/>
                </a:lnTo>
                <a:cubicBezTo>
                  <a:pt x="9084213" y="623983"/>
                  <a:pt x="9212913" y="675683"/>
                  <a:pt x="9271872" y="787774"/>
                </a:cubicBezTo>
                <a:cubicBezTo>
                  <a:pt x="9330832" y="899866"/>
                  <a:pt x="9300514" y="1035207"/>
                  <a:pt x="9206193" y="1112433"/>
                </a:cubicBezTo>
                <a:lnTo>
                  <a:pt x="9185986" y="1125807"/>
                </a:lnTo>
                <a:lnTo>
                  <a:pt x="9212743" y="1115004"/>
                </a:lnTo>
                <a:lnTo>
                  <a:pt x="9077303" y="1186244"/>
                </a:lnTo>
                <a:cubicBezTo>
                  <a:pt x="8949199" y="1253626"/>
                  <a:pt x="8899974" y="1412098"/>
                  <a:pt x="8967356" y="1540203"/>
                </a:cubicBezTo>
                <a:cubicBezTo>
                  <a:pt x="9034738" y="1668308"/>
                  <a:pt x="9193210" y="1717533"/>
                  <a:pt x="9321315" y="1650151"/>
                </a:cubicBezTo>
                <a:lnTo>
                  <a:pt x="9304357" y="1659070"/>
                </a:lnTo>
                <a:cubicBezTo>
                  <a:pt x="9432462" y="1591688"/>
                  <a:pt x="9590935" y="1640913"/>
                  <a:pt x="9658317" y="1769018"/>
                </a:cubicBezTo>
                <a:cubicBezTo>
                  <a:pt x="9725699" y="1897122"/>
                  <a:pt x="9676474" y="2055595"/>
                  <a:pt x="9548369" y="2122977"/>
                </a:cubicBezTo>
                <a:lnTo>
                  <a:pt x="8908445" y="2459572"/>
                </a:lnTo>
                <a:cubicBezTo>
                  <a:pt x="8780340" y="2526954"/>
                  <a:pt x="8731115" y="2685427"/>
                  <a:pt x="8798497" y="2813531"/>
                </a:cubicBezTo>
                <a:cubicBezTo>
                  <a:pt x="8865879" y="2941636"/>
                  <a:pt x="9024352" y="2990861"/>
                  <a:pt x="9152456" y="2923479"/>
                </a:cubicBezTo>
                <a:lnTo>
                  <a:pt x="9973543" y="2491593"/>
                </a:lnTo>
                <a:cubicBezTo>
                  <a:pt x="10101648" y="2424211"/>
                  <a:pt x="10260121" y="2473436"/>
                  <a:pt x="10327503" y="2601541"/>
                </a:cubicBezTo>
                <a:cubicBezTo>
                  <a:pt x="10394885" y="2729645"/>
                  <a:pt x="10345660" y="2888118"/>
                  <a:pt x="10217555" y="2955500"/>
                </a:cubicBezTo>
                <a:lnTo>
                  <a:pt x="10268345" y="2928785"/>
                </a:lnTo>
                <a:cubicBezTo>
                  <a:pt x="10140240" y="2996167"/>
                  <a:pt x="10091015" y="3154640"/>
                  <a:pt x="10158397" y="3282744"/>
                </a:cubicBezTo>
                <a:cubicBezTo>
                  <a:pt x="10225779" y="3410849"/>
                  <a:pt x="10384252" y="3460074"/>
                  <a:pt x="10512357" y="3392692"/>
                </a:cubicBezTo>
                <a:lnTo>
                  <a:pt x="12191980" y="2509223"/>
                </a:lnTo>
                <a:lnTo>
                  <a:pt x="12191980" y="6857990"/>
                </a:lnTo>
                <a:lnTo>
                  <a:pt x="2744424" y="6857990"/>
                </a:lnTo>
                <a:lnTo>
                  <a:pt x="3941338" y="6228422"/>
                </a:lnTo>
                <a:cubicBezTo>
                  <a:pt x="4069443" y="6161040"/>
                  <a:pt x="4118668" y="6002568"/>
                  <a:pt x="4051286" y="5874463"/>
                </a:cubicBezTo>
                <a:cubicBezTo>
                  <a:pt x="3983904" y="5746358"/>
                  <a:pt x="3825432" y="5697133"/>
                  <a:pt x="3697327" y="5764515"/>
                </a:cubicBezTo>
                <a:lnTo>
                  <a:pt x="3223289" y="6013855"/>
                </a:lnTo>
                <a:lnTo>
                  <a:pt x="3247351" y="5997929"/>
                </a:lnTo>
                <a:lnTo>
                  <a:pt x="3224882" y="6007002"/>
                </a:lnTo>
                <a:cubicBezTo>
                  <a:pt x="3107807" y="6040969"/>
                  <a:pt x="2979107" y="5989270"/>
                  <a:pt x="2920148" y="5877178"/>
                </a:cubicBezTo>
                <a:cubicBezTo>
                  <a:pt x="2861189" y="5765087"/>
                  <a:pt x="2891507" y="5629745"/>
                  <a:pt x="2985828" y="5552520"/>
                </a:cubicBezTo>
                <a:lnTo>
                  <a:pt x="3006034" y="5539146"/>
                </a:lnTo>
                <a:lnTo>
                  <a:pt x="2979278" y="5549949"/>
                </a:lnTo>
                <a:lnTo>
                  <a:pt x="3114717" y="5478709"/>
                </a:lnTo>
                <a:cubicBezTo>
                  <a:pt x="3242822" y="5411327"/>
                  <a:pt x="3292047" y="5252854"/>
                  <a:pt x="3224665" y="5124750"/>
                </a:cubicBezTo>
                <a:cubicBezTo>
                  <a:pt x="3157283" y="4996645"/>
                  <a:pt x="2998810" y="4947420"/>
                  <a:pt x="2870706" y="5014802"/>
                </a:cubicBezTo>
                <a:lnTo>
                  <a:pt x="2887663" y="5005882"/>
                </a:lnTo>
                <a:cubicBezTo>
                  <a:pt x="2759558" y="5073264"/>
                  <a:pt x="2601086" y="5024039"/>
                  <a:pt x="2533704" y="4895935"/>
                </a:cubicBezTo>
                <a:cubicBezTo>
                  <a:pt x="2466322" y="4767830"/>
                  <a:pt x="2515547" y="4609358"/>
                  <a:pt x="2643652" y="4541975"/>
                </a:cubicBezTo>
                <a:lnTo>
                  <a:pt x="3283576" y="4205380"/>
                </a:lnTo>
                <a:cubicBezTo>
                  <a:pt x="3411680" y="4137998"/>
                  <a:pt x="3460906" y="3979525"/>
                  <a:pt x="3393523" y="3851421"/>
                </a:cubicBezTo>
                <a:cubicBezTo>
                  <a:pt x="3326141" y="3723316"/>
                  <a:pt x="3167669" y="3674091"/>
                  <a:pt x="3039564" y="3741473"/>
                </a:cubicBezTo>
                <a:lnTo>
                  <a:pt x="2218477" y="4173359"/>
                </a:lnTo>
                <a:cubicBezTo>
                  <a:pt x="2090372" y="4240741"/>
                  <a:pt x="1931899" y="4191516"/>
                  <a:pt x="1864517" y="4063411"/>
                </a:cubicBezTo>
                <a:cubicBezTo>
                  <a:pt x="1797135" y="3935307"/>
                  <a:pt x="1846360" y="3776835"/>
                  <a:pt x="1974465" y="3709452"/>
                </a:cubicBezTo>
                <a:lnTo>
                  <a:pt x="1923675" y="3736168"/>
                </a:lnTo>
                <a:cubicBezTo>
                  <a:pt x="2051780" y="3668785"/>
                  <a:pt x="2101005" y="3510313"/>
                  <a:pt x="2033623" y="3382208"/>
                </a:cubicBezTo>
                <a:cubicBezTo>
                  <a:pt x="1966241" y="3254103"/>
                  <a:pt x="1807768" y="3204878"/>
                  <a:pt x="1679663" y="3272261"/>
                </a:cubicBezTo>
                <a:lnTo>
                  <a:pt x="0" y="4155751"/>
                </a:lnTo>
                <a:close/>
              </a:path>
            </a:pathLst>
          </a:cu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reeform: Shape 42">
            <a:extLst>
              <a:ext uri="{FF2B5EF4-FFF2-40B4-BE49-F238E27FC236}">
                <a16:creationId xmlns:a16="http://schemas.microsoft.com/office/drawing/2014/main" id="{064AF3A3-DF31-4E34-A2A8-8854274ABECB}"/>
              </a:ext>
            </a:extLst>
          </p:cNvPr>
          <p:cNvSpPr/>
          <p:nvPr/>
        </p:nvSpPr>
        <p:spPr>
          <a:xfrm rot="19905850">
            <a:off x="-860893" y="563479"/>
            <a:ext cx="3101211" cy="2859274"/>
          </a:xfrm>
          <a:custGeom>
            <a:avLst/>
            <a:gdLst>
              <a:gd name="connsiteX0" fmla="*/ 2571869 w 3101211"/>
              <a:gd name="connsiteY0" fmla="*/ 16050 h 2859274"/>
              <a:gd name="connsiteX1" fmla="*/ 2696606 w 3101211"/>
              <a:gd name="connsiteY1" fmla="*/ 204234 h 2859274"/>
              <a:gd name="connsiteX2" fmla="*/ 2492372 w 3101211"/>
              <a:gd name="connsiteY2" fmla="*/ 408468 h 2859274"/>
              <a:gd name="connsiteX3" fmla="*/ 2370350 w 3101211"/>
              <a:gd name="connsiteY3" fmla="*/ 408468 h 2859274"/>
              <a:gd name="connsiteX4" fmla="*/ 2139627 w 3101211"/>
              <a:gd name="connsiteY4" fmla="*/ 612702 h 2859274"/>
              <a:gd name="connsiteX5" fmla="*/ 2323851 w 3101211"/>
              <a:gd name="connsiteY5" fmla="*/ 812787 h 2859274"/>
              <a:gd name="connsiteX6" fmla="*/ 2370339 w 3101211"/>
              <a:gd name="connsiteY6" fmla="*/ 816935 h 2859274"/>
              <a:gd name="connsiteX7" fmla="*/ 2896977 w 3101211"/>
              <a:gd name="connsiteY7" fmla="*/ 816935 h 2859274"/>
              <a:gd name="connsiteX8" fmla="*/ 3101211 w 3101211"/>
              <a:gd name="connsiteY8" fmla="*/ 1021169 h 2859274"/>
              <a:gd name="connsiteX9" fmla="*/ 2896977 w 3101211"/>
              <a:gd name="connsiteY9" fmla="*/ 1225403 h 2859274"/>
              <a:gd name="connsiteX10" fmla="*/ 2550552 w 3101211"/>
              <a:gd name="connsiteY10" fmla="*/ 1225403 h 2859274"/>
              <a:gd name="connsiteX11" fmla="*/ 2319829 w 3101211"/>
              <a:gd name="connsiteY11" fmla="*/ 1429637 h 2859274"/>
              <a:gd name="connsiteX12" fmla="*/ 2550552 w 3101211"/>
              <a:gd name="connsiteY12" fmla="*/ 1633871 h 2859274"/>
              <a:gd name="connsiteX13" fmla="*/ 2717225 w 3101211"/>
              <a:gd name="connsiteY13" fmla="*/ 1633871 h 2859274"/>
              <a:gd name="connsiteX14" fmla="*/ 2921459 w 3101211"/>
              <a:gd name="connsiteY14" fmla="*/ 1838105 h 2859274"/>
              <a:gd name="connsiteX15" fmla="*/ 2717225 w 3101211"/>
              <a:gd name="connsiteY15" fmla="*/ 2042339 h 2859274"/>
              <a:gd name="connsiteX16" fmla="*/ 2398964 w 3101211"/>
              <a:gd name="connsiteY16" fmla="*/ 2042339 h 2859274"/>
              <a:gd name="connsiteX17" fmla="*/ 2424238 w 3101211"/>
              <a:gd name="connsiteY17" fmla="*/ 2044595 h 2859274"/>
              <a:gd name="connsiteX18" fmla="*/ 2403014 w 3101211"/>
              <a:gd name="connsiteY18" fmla="*/ 2046489 h 2859274"/>
              <a:gd name="connsiteX19" fmla="*/ 2218789 w 3101211"/>
              <a:gd name="connsiteY19" fmla="*/ 2246573 h 2859274"/>
              <a:gd name="connsiteX20" fmla="*/ 2403014 w 3101211"/>
              <a:gd name="connsiteY20" fmla="*/ 2446658 h 2859274"/>
              <a:gd name="connsiteX21" fmla="*/ 2424238 w 3101211"/>
              <a:gd name="connsiteY21" fmla="*/ 2448552 h 2859274"/>
              <a:gd name="connsiteX22" fmla="*/ 2398976 w 3101211"/>
              <a:gd name="connsiteY22" fmla="*/ 2450806 h 2859274"/>
              <a:gd name="connsiteX23" fmla="*/ 2896977 w 3101211"/>
              <a:gd name="connsiteY23" fmla="*/ 2450806 h 2859274"/>
              <a:gd name="connsiteX24" fmla="*/ 3101211 w 3101211"/>
              <a:gd name="connsiteY24" fmla="*/ 2655040 h 2859274"/>
              <a:gd name="connsiteX25" fmla="*/ 2896977 w 3101211"/>
              <a:gd name="connsiteY25" fmla="*/ 2859274 h 2859274"/>
              <a:gd name="connsiteX26" fmla="*/ 0 w 3101211"/>
              <a:gd name="connsiteY26" fmla="*/ 2859274 h 2859274"/>
              <a:gd name="connsiteX27" fmla="*/ 1535432 w 3101211"/>
              <a:gd name="connsiteY27" fmla="*/ 0 h 2859274"/>
              <a:gd name="connsiteX28" fmla="*/ 2492372 w 3101211"/>
              <a:gd name="connsiteY28" fmla="*/ 0 h 2859274"/>
              <a:gd name="connsiteX29" fmla="*/ 2571869 w 3101211"/>
              <a:gd name="connsiteY29" fmla="*/ 16050 h 285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01211" h="2859274">
                <a:moveTo>
                  <a:pt x="2571869" y="16050"/>
                </a:moveTo>
                <a:cubicBezTo>
                  <a:pt x="2645171" y="47054"/>
                  <a:pt x="2696606" y="119638"/>
                  <a:pt x="2696606" y="204234"/>
                </a:cubicBezTo>
                <a:cubicBezTo>
                  <a:pt x="2696606" y="317029"/>
                  <a:pt x="2605167" y="408468"/>
                  <a:pt x="2492372" y="408468"/>
                </a:cubicBezTo>
                <a:lnTo>
                  <a:pt x="2370350" y="408468"/>
                </a:lnTo>
                <a:cubicBezTo>
                  <a:pt x="2242925" y="408468"/>
                  <a:pt x="2139627" y="499907"/>
                  <a:pt x="2139627" y="612702"/>
                </a:cubicBezTo>
                <a:cubicBezTo>
                  <a:pt x="2139627" y="711398"/>
                  <a:pt x="2218714" y="793743"/>
                  <a:pt x="2323851" y="812787"/>
                </a:cubicBezTo>
                <a:lnTo>
                  <a:pt x="2370339" y="816935"/>
                </a:lnTo>
                <a:lnTo>
                  <a:pt x="2896977" y="816935"/>
                </a:lnTo>
                <a:cubicBezTo>
                  <a:pt x="3009772" y="816935"/>
                  <a:pt x="3101211" y="908374"/>
                  <a:pt x="3101211" y="1021169"/>
                </a:cubicBezTo>
                <a:cubicBezTo>
                  <a:pt x="3101211" y="1133964"/>
                  <a:pt x="3009772" y="1225403"/>
                  <a:pt x="2896977" y="1225403"/>
                </a:cubicBezTo>
                <a:lnTo>
                  <a:pt x="2550552" y="1225403"/>
                </a:lnTo>
                <a:cubicBezTo>
                  <a:pt x="2423127" y="1225403"/>
                  <a:pt x="2319829" y="1316842"/>
                  <a:pt x="2319829" y="1429637"/>
                </a:cubicBezTo>
                <a:cubicBezTo>
                  <a:pt x="2319829" y="1542433"/>
                  <a:pt x="2423127" y="1633871"/>
                  <a:pt x="2550552" y="1633871"/>
                </a:cubicBezTo>
                <a:lnTo>
                  <a:pt x="2717225" y="1633871"/>
                </a:lnTo>
                <a:cubicBezTo>
                  <a:pt x="2830020" y="1633871"/>
                  <a:pt x="2921459" y="1725310"/>
                  <a:pt x="2921459" y="1838105"/>
                </a:cubicBezTo>
                <a:cubicBezTo>
                  <a:pt x="2921459" y="1950900"/>
                  <a:pt x="2830020" y="2042339"/>
                  <a:pt x="2717225" y="2042339"/>
                </a:cubicBezTo>
                <a:lnTo>
                  <a:pt x="2398964" y="2042339"/>
                </a:lnTo>
                <a:lnTo>
                  <a:pt x="2424238" y="2044595"/>
                </a:lnTo>
                <a:lnTo>
                  <a:pt x="2403014" y="2046489"/>
                </a:lnTo>
                <a:cubicBezTo>
                  <a:pt x="2297877" y="2065533"/>
                  <a:pt x="2218789" y="2147877"/>
                  <a:pt x="2218789" y="2246573"/>
                </a:cubicBezTo>
                <a:cubicBezTo>
                  <a:pt x="2218789" y="2345269"/>
                  <a:pt x="2297877" y="2427614"/>
                  <a:pt x="2403014" y="2446658"/>
                </a:cubicBezTo>
                <a:lnTo>
                  <a:pt x="2424238" y="2448552"/>
                </a:lnTo>
                <a:lnTo>
                  <a:pt x="2398976" y="2450806"/>
                </a:lnTo>
                <a:lnTo>
                  <a:pt x="2896977" y="2450806"/>
                </a:lnTo>
                <a:cubicBezTo>
                  <a:pt x="3009772" y="2450806"/>
                  <a:pt x="3101211" y="2542245"/>
                  <a:pt x="3101211" y="2655040"/>
                </a:cubicBezTo>
                <a:cubicBezTo>
                  <a:pt x="3101211" y="2767835"/>
                  <a:pt x="3009772" y="2859274"/>
                  <a:pt x="2896977" y="2859274"/>
                </a:cubicBezTo>
                <a:lnTo>
                  <a:pt x="0" y="2859274"/>
                </a:lnTo>
                <a:lnTo>
                  <a:pt x="1535432" y="0"/>
                </a:lnTo>
                <a:lnTo>
                  <a:pt x="2492372" y="0"/>
                </a:lnTo>
                <a:cubicBezTo>
                  <a:pt x="2520571" y="0"/>
                  <a:pt x="2547435" y="5715"/>
                  <a:pt x="2571869" y="16050"/>
                </a:cubicBezTo>
                <a:close/>
              </a:path>
            </a:pathLst>
          </a:custGeom>
          <a:solidFill>
            <a:schemeClr val="tx2">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Freeform: Shape 44">
            <a:extLst>
              <a:ext uri="{FF2B5EF4-FFF2-40B4-BE49-F238E27FC236}">
                <a16:creationId xmlns:a16="http://schemas.microsoft.com/office/drawing/2014/main" id="{D1993B3E-8182-4732-9054-7412D383524F}"/>
              </a:ext>
            </a:extLst>
          </p:cNvPr>
          <p:cNvSpPr/>
          <p:nvPr/>
        </p:nvSpPr>
        <p:spPr>
          <a:xfrm rot="19905850" flipH="1" flipV="1">
            <a:off x="10168938" y="3312024"/>
            <a:ext cx="2870192" cy="2859274"/>
          </a:xfrm>
          <a:custGeom>
            <a:avLst/>
            <a:gdLst>
              <a:gd name="connsiteX0" fmla="*/ 0 w 2870192"/>
              <a:gd name="connsiteY0" fmla="*/ 2859274 h 2859274"/>
              <a:gd name="connsiteX1" fmla="*/ 1535433 w 2870192"/>
              <a:gd name="connsiteY1" fmla="*/ 0 h 2859274"/>
              <a:gd name="connsiteX2" fmla="*/ 2261353 w 2870192"/>
              <a:gd name="connsiteY2" fmla="*/ 0 h 2859274"/>
              <a:gd name="connsiteX3" fmla="*/ 2465587 w 2870192"/>
              <a:gd name="connsiteY3" fmla="*/ 204234 h 2859274"/>
              <a:gd name="connsiteX4" fmla="*/ 2261353 w 2870192"/>
              <a:gd name="connsiteY4" fmla="*/ 408468 h 2859274"/>
              <a:gd name="connsiteX5" fmla="*/ 2139331 w 2870192"/>
              <a:gd name="connsiteY5" fmla="*/ 408468 h 2859274"/>
              <a:gd name="connsiteX6" fmla="*/ 1908608 w 2870192"/>
              <a:gd name="connsiteY6" fmla="*/ 612702 h 2859274"/>
              <a:gd name="connsiteX7" fmla="*/ 2092832 w 2870192"/>
              <a:gd name="connsiteY7" fmla="*/ 812787 h 2859274"/>
              <a:gd name="connsiteX8" fmla="*/ 2139320 w 2870192"/>
              <a:gd name="connsiteY8" fmla="*/ 816935 h 2859274"/>
              <a:gd name="connsiteX9" fmla="*/ 2665958 w 2870192"/>
              <a:gd name="connsiteY9" fmla="*/ 816935 h 2859274"/>
              <a:gd name="connsiteX10" fmla="*/ 2870192 w 2870192"/>
              <a:gd name="connsiteY10" fmla="*/ 1021169 h 2859274"/>
              <a:gd name="connsiteX11" fmla="*/ 2665958 w 2870192"/>
              <a:gd name="connsiteY11" fmla="*/ 1225403 h 2859274"/>
              <a:gd name="connsiteX12" fmla="*/ 2319533 w 2870192"/>
              <a:gd name="connsiteY12" fmla="*/ 1225403 h 2859274"/>
              <a:gd name="connsiteX13" fmla="*/ 2088810 w 2870192"/>
              <a:gd name="connsiteY13" fmla="*/ 1429637 h 2859274"/>
              <a:gd name="connsiteX14" fmla="*/ 2319533 w 2870192"/>
              <a:gd name="connsiteY14" fmla="*/ 1633871 h 2859274"/>
              <a:gd name="connsiteX15" fmla="*/ 2486206 w 2870192"/>
              <a:gd name="connsiteY15" fmla="*/ 1633871 h 2859274"/>
              <a:gd name="connsiteX16" fmla="*/ 2690440 w 2870192"/>
              <a:gd name="connsiteY16" fmla="*/ 1838105 h 2859274"/>
              <a:gd name="connsiteX17" fmla="*/ 2486206 w 2870192"/>
              <a:gd name="connsiteY17" fmla="*/ 2042339 h 2859274"/>
              <a:gd name="connsiteX18" fmla="*/ 2167945 w 2870192"/>
              <a:gd name="connsiteY18" fmla="*/ 2042339 h 2859274"/>
              <a:gd name="connsiteX19" fmla="*/ 2193219 w 2870192"/>
              <a:gd name="connsiteY19" fmla="*/ 2044595 h 2859274"/>
              <a:gd name="connsiteX20" fmla="*/ 2171995 w 2870192"/>
              <a:gd name="connsiteY20" fmla="*/ 2046489 h 2859274"/>
              <a:gd name="connsiteX21" fmla="*/ 1987770 w 2870192"/>
              <a:gd name="connsiteY21" fmla="*/ 2246573 h 2859274"/>
              <a:gd name="connsiteX22" fmla="*/ 2171995 w 2870192"/>
              <a:gd name="connsiteY22" fmla="*/ 2446658 h 2859274"/>
              <a:gd name="connsiteX23" fmla="*/ 2193219 w 2870192"/>
              <a:gd name="connsiteY23" fmla="*/ 2448552 h 2859274"/>
              <a:gd name="connsiteX24" fmla="*/ 2167957 w 2870192"/>
              <a:gd name="connsiteY24" fmla="*/ 2450806 h 2859274"/>
              <a:gd name="connsiteX25" fmla="*/ 2665958 w 2870192"/>
              <a:gd name="connsiteY25" fmla="*/ 2450806 h 2859274"/>
              <a:gd name="connsiteX26" fmla="*/ 2870192 w 2870192"/>
              <a:gd name="connsiteY26" fmla="*/ 2655040 h 2859274"/>
              <a:gd name="connsiteX27" fmla="*/ 2665958 w 2870192"/>
              <a:gd name="connsiteY27" fmla="*/ 2859274 h 285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70192" h="2859274">
                <a:moveTo>
                  <a:pt x="0" y="2859274"/>
                </a:moveTo>
                <a:lnTo>
                  <a:pt x="1535433" y="0"/>
                </a:lnTo>
                <a:lnTo>
                  <a:pt x="2261353" y="0"/>
                </a:lnTo>
                <a:cubicBezTo>
                  <a:pt x="2374148" y="0"/>
                  <a:pt x="2465587" y="91439"/>
                  <a:pt x="2465587" y="204234"/>
                </a:cubicBezTo>
                <a:cubicBezTo>
                  <a:pt x="2465587" y="317029"/>
                  <a:pt x="2374148" y="408468"/>
                  <a:pt x="2261353" y="408468"/>
                </a:cubicBezTo>
                <a:lnTo>
                  <a:pt x="2139331" y="408468"/>
                </a:lnTo>
                <a:cubicBezTo>
                  <a:pt x="2011906" y="408468"/>
                  <a:pt x="1908608" y="499907"/>
                  <a:pt x="1908608" y="612702"/>
                </a:cubicBezTo>
                <a:cubicBezTo>
                  <a:pt x="1908608" y="711398"/>
                  <a:pt x="1987695" y="793743"/>
                  <a:pt x="2092832" y="812787"/>
                </a:cubicBezTo>
                <a:lnTo>
                  <a:pt x="2139320" y="816935"/>
                </a:lnTo>
                <a:lnTo>
                  <a:pt x="2665958" y="816935"/>
                </a:lnTo>
                <a:cubicBezTo>
                  <a:pt x="2778753" y="816935"/>
                  <a:pt x="2870192" y="908374"/>
                  <a:pt x="2870192" y="1021169"/>
                </a:cubicBezTo>
                <a:cubicBezTo>
                  <a:pt x="2870192" y="1133964"/>
                  <a:pt x="2778753" y="1225403"/>
                  <a:pt x="2665958" y="1225403"/>
                </a:cubicBezTo>
                <a:lnTo>
                  <a:pt x="2319533" y="1225403"/>
                </a:lnTo>
                <a:cubicBezTo>
                  <a:pt x="2192108" y="1225403"/>
                  <a:pt x="2088810" y="1316842"/>
                  <a:pt x="2088810" y="1429637"/>
                </a:cubicBezTo>
                <a:cubicBezTo>
                  <a:pt x="2088810" y="1542433"/>
                  <a:pt x="2192108" y="1633871"/>
                  <a:pt x="2319533" y="1633871"/>
                </a:cubicBezTo>
                <a:lnTo>
                  <a:pt x="2486206" y="1633871"/>
                </a:lnTo>
                <a:cubicBezTo>
                  <a:pt x="2599001" y="1633871"/>
                  <a:pt x="2690440" y="1725310"/>
                  <a:pt x="2690440" y="1838105"/>
                </a:cubicBezTo>
                <a:cubicBezTo>
                  <a:pt x="2690440" y="1950900"/>
                  <a:pt x="2599001" y="2042339"/>
                  <a:pt x="2486206" y="2042339"/>
                </a:cubicBezTo>
                <a:lnTo>
                  <a:pt x="2167945" y="2042339"/>
                </a:lnTo>
                <a:lnTo>
                  <a:pt x="2193219" y="2044595"/>
                </a:lnTo>
                <a:lnTo>
                  <a:pt x="2171995" y="2046489"/>
                </a:lnTo>
                <a:cubicBezTo>
                  <a:pt x="2066858" y="2065533"/>
                  <a:pt x="1987770" y="2147877"/>
                  <a:pt x="1987770" y="2246573"/>
                </a:cubicBezTo>
                <a:cubicBezTo>
                  <a:pt x="1987770" y="2345269"/>
                  <a:pt x="2066858" y="2427614"/>
                  <a:pt x="2171995" y="2446658"/>
                </a:cubicBezTo>
                <a:lnTo>
                  <a:pt x="2193219" y="2448552"/>
                </a:lnTo>
                <a:lnTo>
                  <a:pt x="2167957" y="2450806"/>
                </a:lnTo>
                <a:lnTo>
                  <a:pt x="2665958" y="2450806"/>
                </a:lnTo>
                <a:cubicBezTo>
                  <a:pt x="2778753" y="2450806"/>
                  <a:pt x="2870192" y="2542245"/>
                  <a:pt x="2870192" y="2655040"/>
                </a:cubicBezTo>
                <a:cubicBezTo>
                  <a:pt x="2870192" y="2767835"/>
                  <a:pt x="2778753" y="2859274"/>
                  <a:pt x="2665958" y="2859274"/>
                </a:cubicBezTo>
                <a:close/>
              </a:path>
            </a:pathLst>
          </a:custGeom>
          <a:solidFill>
            <a:schemeClr val="tx2">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6" name="Group 65">
            <a:extLst>
              <a:ext uri="{FF2B5EF4-FFF2-40B4-BE49-F238E27FC236}">
                <a16:creationId xmlns:a16="http://schemas.microsoft.com/office/drawing/2014/main" id="{D399FC73-B9D4-4AA8-B608-5A0E0ADB947F}"/>
              </a:ext>
            </a:extLst>
          </p:cNvPr>
          <p:cNvGrpSpPr/>
          <p:nvPr/>
        </p:nvGrpSpPr>
        <p:grpSpPr>
          <a:xfrm>
            <a:off x="2333568" y="604047"/>
            <a:ext cx="3957460" cy="3254432"/>
            <a:chOff x="3849261" y="2489200"/>
            <a:chExt cx="4574098" cy="3761526"/>
          </a:xfrm>
        </p:grpSpPr>
        <p:grpSp>
          <p:nvGrpSpPr>
            <p:cNvPr id="64" name="Group 63">
              <a:extLst>
                <a:ext uri="{FF2B5EF4-FFF2-40B4-BE49-F238E27FC236}">
                  <a16:creationId xmlns:a16="http://schemas.microsoft.com/office/drawing/2014/main" id="{EF17EA0D-3740-4F84-9438-046FEDE4A9FB}"/>
                </a:ext>
              </a:extLst>
            </p:cNvPr>
            <p:cNvGrpSpPr/>
            <p:nvPr/>
          </p:nvGrpSpPr>
          <p:grpSpPr>
            <a:xfrm>
              <a:off x="3984941" y="2624880"/>
              <a:ext cx="4438418" cy="3490166"/>
              <a:chOff x="4954747" y="2416423"/>
              <a:chExt cx="5422123" cy="4263706"/>
            </a:xfrm>
          </p:grpSpPr>
          <p:grpSp>
            <p:nvGrpSpPr>
              <p:cNvPr id="59" name="Group 58">
                <a:extLst>
                  <a:ext uri="{FF2B5EF4-FFF2-40B4-BE49-F238E27FC236}">
                    <a16:creationId xmlns:a16="http://schemas.microsoft.com/office/drawing/2014/main" id="{6C4DEC24-DA4C-4D7B-8878-25B81959FB25}"/>
                  </a:ext>
                </a:extLst>
              </p:cNvPr>
              <p:cNvGrpSpPr/>
              <p:nvPr/>
            </p:nvGrpSpPr>
            <p:grpSpPr>
              <a:xfrm>
                <a:off x="4954747" y="2416423"/>
                <a:ext cx="4263706" cy="4263706"/>
                <a:chOff x="3964136" y="1077015"/>
                <a:chExt cx="4263706" cy="4263706"/>
              </a:xfrm>
            </p:grpSpPr>
            <p:sp>
              <p:nvSpPr>
                <p:cNvPr id="58" name="Oval 57">
                  <a:extLst>
                    <a:ext uri="{FF2B5EF4-FFF2-40B4-BE49-F238E27FC236}">
                      <a16:creationId xmlns:a16="http://schemas.microsoft.com/office/drawing/2014/main" id="{DCFC65BC-C0C7-497E-87C2-C5742208E113}"/>
                    </a:ext>
                  </a:extLst>
                </p:cNvPr>
                <p:cNvSpPr/>
                <p:nvPr/>
              </p:nvSpPr>
              <p:spPr>
                <a:xfrm>
                  <a:off x="3964136" y="1077015"/>
                  <a:ext cx="4263706" cy="4263706"/>
                </a:xfrm>
                <a:prstGeom prst="ellipse">
                  <a:avLst/>
                </a:prstGeom>
                <a:solidFill>
                  <a:schemeClr val="bg1">
                    <a:alpha val="76000"/>
                  </a:schemeClr>
                </a:solidFill>
                <a:ln>
                  <a:noFill/>
                </a:ln>
                <a:effectLst>
                  <a:outerShdw blurRad="317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5" name="Group 54">
                  <a:extLst>
                    <a:ext uri="{FF2B5EF4-FFF2-40B4-BE49-F238E27FC236}">
                      <a16:creationId xmlns:a16="http://schemas.microsoft.com/office/drawing/2014/main" id="{1893738B-A787-4EE7-BB0B-73ADA72260AA}"/>
                    </a:ext>
                  </a:extLst>
                </p:cNvPr>
                <p:cNvGrpSpPr/>
                <p:nvPr/>
              </p:nvGrpSpPr>
              <p:grpSpPr>
                <a:xfrm>
                  <a:off x="4341449" y="1464148"/>
                  <a:ext cx="3509081" cy="3509080"/>
                  <a:chOff x="3879272" y="1016092"/>
                  <a:chExt cx="4825816" cy="4825816"/>
                </a:xfrm>
              </p:grpSpPr>
              <p:sp>
                <p:nvSpPr>
                  <p:cNvPr id="56" name="Oval 55">
                    <a:extLst>
                      <a:ext uri="{FF2B5EF4-FFF2-40B4-BE49-F238E27FC236}">
                        <a16:creationId xmlns:a16="http://schemas.microsoft.com/office/drawing/2014/main" id="{4AD59239-32D7-4423-B8B7-42C430656747}"/>
                      </a:ext>
                    </a:extLst>
                  </p:cNvPr>
                  <p:cNvSpPr/>
                  <p:nvPr/>
                </p:nvSpPr>
                <p:spPr>
                  <a:xfrm>
                    <a:off x="3879273" y="1016092"/>
                    <a:ext cx="4825815" cy="482581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reeform: Shape 56">
                    <a:extLst>
                      <a:ext uri="{FF2B5EF4-FFF2-40B4-BE49-F238E27FC236}">
                        <a16:creationId xmlns:a16="http://schemas.microsoft.com/office/drawing/2014/main" id="{BAB5EAC8-4307-4C38-A08B-589971768EAD}"/>
                      </a:ext>
                    </a:extLst>
                  </p:cNvPr>
                  <p:cNvSpPr/>
                  <p:nvPr/>
                </p:nvSpPr>
                <p:spPr>
                  <a:xfrm>
                    <a:off x="3879272" y="1041593"/>
                    <a:ext cx="4825816" cy="4747806"/>
                  </a:xfrm>
                  <a:custGeom>
                    <a:avLst/>
                    <a:gdLst>
                      <a:gd name="connsiteX0" fmla="*/ 3606404 w 4825816"/>
                      <a:gd name="connsiteY0" fmla="*/ 4482748 h 4747806"/>
                      <a:gd name="connsiteX1" fmla="*/ 3563043 w 4825816"/>
                      <a:gd name="connsiteY1" fmla="*/ 4509090 h 4747806"/>
                      <a:gd name="connsiteX2" fmla="*/ 3352121 w 4825816"/>
                      <a:gd name="connsiteY2" fmla="*/ 4610697 h 4747806"/>
                      <a:gd name="connsiteX3" fmla="*/ 3222639 w 4825816"/>
                      <a:gd name="connsiteY3" fmla="*/ 4658088 h 4747806"/>
                      <a:gd name="connsiteX4" fmla="*/ 2007282 w 4825816"/>
                      <a:gd name="connsiteY4" fmla="*/ 4403376 h 4747806"/>
                      <a:gd name="connsiteX5" fmla="*/ 1965467 w 4825816"/>
                      <a:gd name="connsiteY5" fmla="*/ 4422481 h 4747806"/>
                      <a:gd name="connsiteX6" fmla="*/ 1675985 w 4825816"/>
                      <a:gd name="connsiteY6" fmla="*/ 4554744 h 4747806"/>
                      <a:gd name="connsiteX7" fmla="*/ 1896326 w 4825816"/>
                      <a:gd name="connsiteY7" fmla="*/ 4656572 h 4747806"/>
                      <a:gd name="connsiteX8" fmla="*/ 1913919 w 4825816"/>
                      <a:gd name="connsiteY8" fmla="*/ 4718160 h 4747806"/>
                      <a:gd name="connsiteX9" fmla="*/ 1913059 w 4825816"/>
                      <a:gd name="connsiteY9" fmla="*/ 4747806 h 4747806"/>
                      <a:gd name="connsiteX10" fmla="*/ 1695383 w 4825816"/>
                      <a:gd name="connsiteY10" fmla="*/ 4691836 h 4747806"/>
                      <a:gd name="connsiteX11" fmla="*/ 1518016 w 4825816"/>
                      <a:gd name="connsiteY11" fmla="*/ 4626918 h 4747806"/>
                      <a:gd name="connsiteX12" fmla="*/ 2007276 w 4825816"/>
                      <a:gd name="connsiteY12" fmla="*/ 4403378 h 4747806"/>
                      <a:gd name="connsiteX13" fmla="*/ 4384850 w 4825816"/>
                      <a:gd name="connsiteY13" fmla="*/ 3722080 h 4747806"/>
                      <a:gd name="connsiteX14" fmla="*/ 4355550 w 4825816"/>
                      <a:gd name="connsiteY14" fmla="*/ 3735467 h 4747806"/>
                      <a:gd name="connsiteX15" fmla="*/ 4355542 w 4825816"/>
                      <a:gd name="connsiteY15" fmla="*/ 3735469 h 4747806"/>
                      <a:gd name="connsiteX16" fmla="*/ 4436941 w 4825816"/>
                      <a:gd name="connsiteY16" fmla="*/ 3698280 h 4747806"/>
                      <a:gd name="connsiteX17" fmla="*/ 4436941 w 4825816"/>
                      <a:gd name="connsiteY17" fmla="*/ 3698280 h 4747806"/>
                      <a:gd name="connsiteX18" fmla="*/ 4397357 w 4825816"/>
                      <a:gd name="connsiteY18" fmla="*/ 3716366 h 4747806"/>
                      <a:gd name="connsiteX19" fmla="*/ 4384850 w 4825816"/>
                      <a:gd name="connsiteY19" fmla="*/ 3722080 h 4747806"/>
                      <a:gd name="connsiteX20" fmla="*/ 4690863 w 4825816"/>
                      <a:gd name="connsiteY20" fmla="*/ 3177264 h 4747806"/>
                      <a:gd name="connsiteX21" fmla="*/ 4636198 w 4825816"/>
                      <a:gd name="connsiteY21" fmla="*/ 3326620 h 4747806"/>
                      <a:gd name="connsiteX22" fmla="*/ 4548212 w 4825816"/>
                      <a:gd name="connsiteY22" fmla="*/ 3509268 h 4747806"/>
                      <a:gd name="connsiteX23" fmla="*/ 4515835 w 4825816"/>
                      <a:gd name="connsiteY23" fmla="*/ 3459733 h 4747806"/>
                      <a:gd name="connsiteX24" fmla="*/ 4555667 w 4825816"/>
                      <a:gd name="connsiteY24" fmla="*/ 3243148 h 4747806"/>
                      <a:gd name="connsiteX25" fmla="*/ 4568185 w 4825816"/>
                      <a:gd name="connsiteY25" fmla="*/ 3235551 h 4747806"/>
                      <a:gd name="connsiteX26" fmla="*/ 4551593 w 4825816"/>
                      <a:gd name="connsiteY26" fmla="*/ 3240895 h 4747806"/>
                      <a:gd name="connsiteX27" fmla="*/ 4816669 w 4825816"/>
                      <a:gd name="connsiteY27" fmla="*/ 2206261 h 4747806"/>
                      <a:gd name="connsiteX28" fmla="*/ 4825816 w 4825816"/>
                      <a:gd name="connsiteY28" fmla="*/ 2387407 h 4747806"/>
                      <a:gd name="connsiteX29" fmla="*/ 4776794 w 4825816"/>
                      <a:gd name="connsiteY29" fmla="*/ 2873692 h 4747806"/>
                      <a:gd name="connsiteX30" fmla="*/ 4773931 w 4825816"/>
                      <a:gd name="connsiteY30" fmla="*/ 2884826 h 4747806"/>
                      <a:gd name="connsiteX31" fmla="*/ 4758821 w 4825816"/>
                      <a:gd name="connsiteY31" fmla="*/ 2864892 h 4747806"/>
                      <a:gd name="connsiteX32" fmla="*/ 4541043 w 4825816"/>
                      <a:gd name="connsiteY32" fmla="*/ 2840715 h 4747806"/>
                      <a:gd name="connsiteX33" fmla="*/ 4049379 w 4825816"/>
                      <a:gd name="connsiteY33" fmla="*/ 3065354 h 4747806"/>
                      <a:gd name="connsiteX34" fmla="*/ 4049371 w 4825816"/>
                      <a:gd name="connsiteY34" fmla="*/ 3065356 h 4747806"/>
                      <a:gd name="connsiteX35" fmla="*/ 4091187 w 4825816"/>
                      <a:gd name="connsiteY35" fmla="*/ 3046251 h 4747806"/>
                      <a:gd name="connsiteX36" fmla="*/ 4492980 w 4825816"/>
                      <a:gd name="connsiteY36" fmla="*/ 2862674 h 4747806"/>
                      <a:gd name="connsiteX37" fmla="*/ 4272638 w 4825816"/>
                      <a:gd name="connsiteY37" fmla="*/ 2760847 h 4747806"/>
                      <a:gd name="connsiteX38" fmla="*/ 4312469 w 4825816"/>
                      <a:gd name="connsiteY38" fmla="*/ 2544263 h 4747806"/>
                      <a:gd name="connsiteX39" fmla="*/ 4339890 w 4825816"/>
                      <a:gd name="connsiteY39" fmla="*/ 2527621 h 4747806"/>
                      <a:gd name="connsiteX40" fmla="*/ 4694799 w 4825816"/>
                      <a:gd name="connsiteY40" fmla="*/ 2365465 h 4747806"/>
                      <a:gd name="connsiteX41" fmla="*/ 4814966 w 4825816"/>
                      <a:gd name="connsiteY41" fmla="*/ 2221281 h 4747806"/>
                      <a:gd name="connsiteX42" fmla="*/ 363372 w 4825816"/>
                      <a:gd name="connsiteY42" fmla="*/ 1902301 h 4747806"/>
                      <a:gd name="connsiteX43" fmla="*/ 553178 w 4825816"/>
                      <a:gd name="connsiteY43" fmla="*/ 2013966 h 4747806"/>
                      <a:gd name="connsiteX44" fmla="*/ 485922 w 4825816"/>
                      <a:gd name="connsiteY44" fmla="*/ 2247195 h 4747806"/>
                      <a:gd name="connsiteX45" fmla="*/ 887714 w 4825816"/>
                      <a:gd name="connsiteY45" fmla="*/ 2063618 h 4747806"/>
                      <a:gd name="connsiteX46" fmla="*/ 929529 w 4825816"/>
                      <a:gd name="connsiteY46" fmla="*/ 2044513 h 4747806"/>
                      <a:gd name="connsiteX47" fmla="*/ 929523 w 4825816"/>
                      <a:gd name="connsiteY47" fmla="*/ 2044518 h 4747806"/>
                      <a:gd name="connsiteX48" fmla="*/ 437859 w 4825816"/>
                      <a:gd name="connsiteY48" fmla="*/ 2269155 h 4747806"/>
                      <a:gd name="connsiteX49" fmla="*/ 328786 w 4825816"/>
                      <a:gd name="connsiteY49" fmla="*/ 2521491 h 4747806"/>
                      <a:gd name="connsiteX50" fmla="*/ 328787 w 4825816"/>
                      <a:gd name="connsiteY50" fmla="*/ 2521490 h 4747806"/>
                      <a:gd name="connsiteX51" fmla="*/ 590944 w 4825816"/>
                      <a:gd name="connsiteY51" fmla="*/ 2604212 h 4747806"/>
                      <a:gd name="connsiteX52" fmla="*/ 733479 w 4825816"/>
                      <a:gd name="connsiteY52" fmla="*/ 2539089 h 4747806"/>
                      <a:gd name="connsiteX53" fmla="*/ 718578 w 4825816"/>
                      <a:gd name="connsiteY53" fmla="*/ 2548133 h 4747806"/>
                      <a:gd name="connsiteX54" fmla="*/ 732516 w 4825816"/>
                      <a:gd name="connsiteY54" fmla="*/ 2543643 h 4747806"/>
                      <a:gd name="connsiteX55" fmla="*/ 922322 w 4825816"/>
                      <a:gd name="connsiteY55" fmla="*/ 2655308 h 4747806"/>
                      <a:gd name="connsiteX56" fmla="*/ 882491 w 4825816"/>
                      <a:gd name="connsiteY56" fmla="*/ 2871892 h 4747806"/>
                      <a:gd name="connsiteX57" fmla="*/ 869972 w 4825816"/>
                      <a:gd name="connsiteY57" fmla="*/ 2879490 h 4747806"/>
                      <a:gd name="connsiteX58" fmla="*/ 886570 w 4825816"/>
                      <a:gd name="connsiteY58" fmla="*/ 2874142 h 4747806"/>
                      <a:gd name="connsiteX59" fmla="*/ 1193886 w 4825816"/>
                      <a:gd name="connsiteY59" fmla="*/ 2733731 h 4747806"/>
                      <a:gd name="connsiteX60" fmla="*/ 1235700 w 4825816"/>
                      <a:gd name="connsiteY60" fmla="*/ 2714626 h 4747806"/>
                      <a:gd name="connsiteX61" fmla="*/ 1235694 w 4825816"/>
                      <a:gd name="connsiteY61" fmla="*/ 2714630 h 4747806"/>
                      <a:gd name="connsiteX62" fmla="*/ 634507 w 4825816"/>
                      <a:gd name="connsiteY62" fmla="*/ 2989309 h 4747806"/>
                      <a:gd name="connsiteX63" fmla="*/ 525435 w 4825816"/>
                      <a:gd name="connsiteY63" fmla="*/ 3241644 h 4747806"/>
                      <a:gd name="connsiteX64" fmla="*/ 525436 w 4825816"/>
                      <a:gd name="connsiteY64" fmla="*/ 3241643 h 4747806"/>
                      <a:gd name="connsiteX65" fmla="*/ 528491 w 4825816"/>
                      <a:gd name="connsiteY65" fmla="*/ 3245674 h 4747806"/>
                      <a:gd name="connsiteX66" fmla="*/ 531590 w 4825816"/>
                      <a:gd name="connsiteY66" fmla="*/ 3255107 h 4747806"/>
                      <a:gd name="connsiteX67" fmla="*/ 531588 w 4825816"/>
                      <a:gd name="connsiteY67" fmla="*/ 3255108 h 4747806"/>
                      <a:gd name="connsiteX68" fmla="*/ 793746 w 4825816"/>
                      <a:gd name="connsiteY68" fmla="*/ 3337831 h 4747806"/>
                      <a:gd name="connsiteX69" fmla="*/ 1394932 w 4825816"/>
                      <a:gd name="connsiteY69" fmla="*/ 3063152 h 4747806"/>
                      <a:gd name="connsiteX70" fmla="*/ 1394940 w 4825816"/>
                      <a:gd name="connsiteY70" fmla="*/ 3063149 h 4747806"/>
                      <a:gd name="connsiteX71" fmla="*/ 1353125 w 4825816"/>
                      <a:gd name="connsiteY71" fmla="*/ 3082254 h 4747806"/>
                      <a:gd name="connsiteX72" fmla="*/ 1045810 w 4825816"/>
                      <a:gd name="connsiteY72" fmla="*/ 3222666 h 4747806"/>
                      <a:gd name="connsiteX73" fmla="*/ 1030903 w 4825816"/>
                      <a:gd name="connsiteY73" fmla="*/ 3231713 h 4747806"/>
                      <a:gd name="connsiteX74" fmla="*/ 1044841 w 4825816"/>
                      <a:gd name="connsiteY74" fmla="*/ 3227222 h 4747806"/>
                      <a:gd name="connsiteX75" fmla="*/ 1234647 w 4825816"/>
                      <a:gd name="connsiteY75" fmla="*/ 3338887 h 4747806"/>
                      <a:gd name="connsiteX76" fmla="*/ 1194817 w 4825816"/>
                      <a:gd name="connsiteY76" fmla="*/ 3555471 h 4747806"/>
                      <a:gd name="connsiteX77" fmla="*/ 1182298 w 4825816"/>
                      <a:gd name="connsiteY77" fmla="*/ 3563068 h 4747806"/>
                      <a:gd name="connsiteX78" fmla="*/ 1198889 w 4825816"/>
                      <a:gd name="connsiteY78" fmla="*/ 3557724 h 4747806"/>
                      <a:gd name="connsiteX79" fmla="*/ 1056355 w 4825816"/>
                      <a:gd name="connsiteY79" fmla="*/ 3622847 h 4747806"/>
                      <a:gd name="connsiteX80" fmla="*/ 947282 w 4825816"/>
                      <a:gd name="connsiteY80" fmla="*/ 3875182 h 4747806"/>
                      <a:gd name="connsiteX81" fmla="*/ 1209439 w 4825816"/>
                      <a:gd name="connsiteY81" fmla="*/ 3957904 h 4747806"/>
                      <a:gd name="connsiteX82" fmla="*/ 1701105 w 4825816"/>
                      <a:gd name="connsiteY82" fmla="*/ 3733264 h 4747806"/>
                      <a:gd name="connsiteX83" fmla="*/ 1701111 w 4825816"/>
                      <a:gd name="connsiteY83" fmla="*/ 3733263 h 4747806"/>
                      <a:gd name="connsiteX84" fmla="*/ 1659295 w 4825816"/>
                      <a:gd name="connsiteY84" fmla="*/ 3752368 h 4747806"/>
                      <a:gd name="connsiteX85" fmla="*/ 1257502 w 4825816"/>
                      <a:gd name="connsiteY85" fmla="*/ 3935945 h 4747806"/>
                      <a:gd name="connsiteX86" fmla="*/ 1477844 w 4825816"/>
                      <a:gd name="connsiteY86" fmla="*/ 4037772 h 4747806"/>
                      <a:gd name="connsiteX87" fmla="*/ 1438014 w 4825816"/>
                      <a:gd name="connsiteY87" fmla="*/ 4254356 h 4747806"/>
                      <a:gd name="connsiteX88" fmla="*/ 1410593 w 4825816"/>
                      <a:gd name="connsiteY88" fmla="*/ 4270998 h 4747806"/>
                      <a:gd name="connsiteX89" fmla="*/ 1102539 w 4825816"/>
                      <a:gd name="connsiteY89" fmla="*/ 4411746 h 4747806"/>
                      <a:gd name="connsiteX90" fmla="*/ 1063829 w 4825816"/>
                      <a:gd name="connsiteY90" fmla="*/ 4388228 h 4747806"/>
                      <a:gd name="connsiteX91" fmla="*/ 0 w 4825816"/>
                      <a:gd name="connsiteY91" fmla="*/ 2387407 h 4747806"/>
                      <a:gd name="connsiteX92" fmla="*/ 12458 w 4825816"/>
                      <a:gd name="connsiteY92" fmla="*/ 2140701 h 4747806"/>
                      <a:gd name="connsiteX93" fmla="*/ 25940 w 4825816"/>
                      <a:gd name="connsiteY93" fmla="*/ 2052359 h 4747806"/>
                      <a:gd name="connsiteX94" fmla="*/ 332842 w 4825816"/>
                      <a:gd name="connsiteY94" fmla="*/ 1912137 h 4747806"/>
                      <a:gd name="connsiteX95" fmla="*/ 3289933 w 4825816"/>
                      <a:gd name="connsiteY95" fmla="*/ 1371059 h 4747806"/>
                      <a:gd name="connsiteX96" fmla="*/ 3277790 w 4825816"/>
                      <a:gd name="connsiteY96" fmla="*/ 1376607 h 4747806"/>
                      <a:gd name="connsiteX97" fmla="*/ 3277795 w 4825816"/>
                      <a:gd name="connsiteY97" fmla="*/ 1376605 h 4747806"/>
                      <a:gd name="connsiteX98" fmla="*/ 3609087 w 4825816"/>
                      <a:gd name="connsiteY98" fmla="*/ 1225239 h 4747806"/>
                      <a:gd name="connsiteX99" fmla="*/ 3609086 w 4825816"/>
                      <a:gd name="connsiteY99" fmla="*/ 1225240 h 4747806"/>
                      <a:gd name="connsiteX100" fmla="*/ 3289933 w 4825816"/>
                      <a:gd name="connsiteY100" fmla="*/ 1371059 h 4747806"/>
                      <a:gd name="connsiteX101" fmla="*/ 3319605 w 4825816"/>
                      <a:gd name="connsiteY101" fmla="*/ 1357502 h 4747806"/>
                      <a:gd name="connsiteX102" fmla="*/ 301512 w 4825816"/>
                      <a:gd name="connsiteY102" fmla="*/ 1220340 h 4747806"/>
                      <a:gd name="connsiteX103" fmla="*/ 324275 w 4825816"/>
                      <a:gd name="connsiteY103" fmla="*/ 1238923 h 4747806"/>
                      <a:gd name="connsiteX104" fmla="*/ 359319 w 4825816"/>
                      <a:gd name="connsiteY104" fmla="*/ 1292539 h 4747806"/>
                      <a:gd name="connsiteX105" fmla="*/ 292062 w 4825816"/>
                      <a:gd name="connsiteY105" fmla="*/ 1525767 h 4747806"/>
                      <a:gd name="connsiteX106" fmla="*/ 581544 w 4825816"/>
                      <a:gd name="connsiteY106" fmla="*/ 1393504 h 4747806"/>
                      <a:gd name="connsiteX107" fmla="*/ 623358 w 4825816"/>
                      <a:gd name="connsiteY107" fmla="*/ 1374400 h 4747806"/>
                      <a:gd name="connsiteX108" fmla="*/ 623351 w 4825816"/>
                      <a:gd name="connsiteY108" fmla="*/ 1374404 h 4747806"/>
                      <a:gd name="connsiteX109" fmla="*/ 134954 w 4825816"/>
                      <a:gd name="connsiteY109" fmla="*/ 1597550 h 4747806"/>
                      <a:gd name="connsiteX110" fmla="*/ 189619 w 4825816"/>
                      <a:gd name="connsiteY110" fmla="*/ 1448195 h 4747806"/>
                      <a:gd name="connsiteX111" fmla="*/ 291225 w 4825816"/>
                      <a:gd name="connsiteY111" fmla="*/ 1237272 h 4747806"/>
                      <a:gd name="connsiteX112" fmla="*/ 4161237 w 4825816"/>
                      <a:gd name="connsiteY112" fmla="*/ 727595 h 4747806"/>
                      <a:gd name="connsiteX113" fmla="*/ 4274825 w 4825816"/>
                      <a:gd name="connsiteY113" fmla="*/ 852574 h 4747806"/>
                      <a:gd name="connsiteX114" fmla="*/ 4813358 w 4825816"/>
                      <a:gd name="connsiteY114" fmla="*/ 2140701 h 4747806"/>
                      <a:gd name="connsiteX115" fmla="*/ 4813437 w 4825816"/>
                      <a:gd name="connsiteY115" fmla="*/ 2142255 h 4747806"/>
                      <a:gd name="connsiteX116" fmla="*/ 4803871 w 4825816"/>
                      <a:gd name="connsiteY116" fmla="*/ 2113130 h 4747806"/>
                      <a:gd name="connsiteX117" fmla="*/ 4803872 w 4825816"/>
                      <a:gd name="connsiteY117" fmla="*/ 2113130 h 4747806"/>
                      <a:gd name="connsiteX118" fmla="*/ 4541713 w 4825816"/>
                      <a:gd name="connsiteY118" fmla="*/ 2030408 h 4747806"/>
                      <a:gd name="connsiteX119" fmla="*/ 3743209 w 4825816"/>
                      <a:gd name="connsiteY119" fmla="*/ 2395240 h 4747806"/>
                      <a:gd name="connsiteX120" fmla="*/ 3743200 w 4825816"/>
                      <a:gd name="connsiteY120" fmla="*/ 2395243 h 4747806"/>
                      <a:gd name="connsiteX121" fmla="*/ 3785016 w 4825816"/>
                      <a:gd name="connsiteY121" fmla="*/ 2376138 h 4747806"/>
                      <a:gd name="connsiteX122" fmla="*/ 4074498 w 4825816"/>
                      <a:gd name="connsiteY122" fmla="*/ 2243875 h 4747806"/>
                      <a:gd name="connsiteX123" fmla="*/ 3854156 w 4825816"/>
                      <a:gd name="connsiteY123" fmla="*/ 2142049 h 4747806"/>
                      <a:gd name="connsiteX124" fmla="*/ 3893986 w 4825816"/>
                      <a:gd name="connsiteY124" fmla="*/ 1925464 h 4747806"/>
                      <a:gd name="connsiteX125" fmla="*/ 3921407 w 4825816"/>
                      <a:gd name="connsiteY125" fmla="*/ 1908822 h 4747806"/>
                      <a:gd name="connsiteX126" fmla="*/ 3981395 w 4825816"/>
                      <a:gd name="connsiteY126" fmla="*/ 1881414 h 4747806"/>
                      <a:gd name="connsiteX127" fmla="*/ 4090468 w 4825816"/>
                      <a:gd name="connsiteY127" fmla="*/ 1629079 h 4747806"/>
                      <a:gd name="connsiteX128" fmla="*/ 4090468 w 4825816"/>
                      <a:gd name="connsiteY128" fmla="*/ 1629079 h 4747806"/>
                      <a:gd name="connsiteX129" fmla="*/ 4087413 w 4825816"/>
                      <a:gd name="connsiteY129" fmla="*/ 1625048 h 4747806"/>
                      <a:gd name="connsiteX130" fmla="*/ 4084313 w 4825816"/>
                      <a:gd name="connsiteY130" fmla="*/ 1615612 h 4747806"/>
                      <a:gd name="connsiteX131" fmla="*/ 4084312 w 4825816"/>
                      <a:gd name="connsiteY131" fmla="*/ 1615612 h 4747806"/>
                      <a:gd name="connsiteX132" fmla="*/ 3822155 w 4825816"/>
                      <a:gd name="connsiteY132" fmla="*/ 1532890 h 4747806"/>
                      <a:gd name="connsiteX133" fmla="*/ 3762165 w 4825816"/>
                      <a:gd name="connsiteY133" fmla="*/ 1560298 h 4747806"/>
                      <a:gd name="connsiteX134" fmla="*/ 3731636 w 4825816"/>
                      <a:gd name="connsiteY134" fmla="*/ 1570134 h 4747806"/>
                      <a:gd name="connsiteX135" fmla="*/ 3541831 w 4825816"/>
                      <a:gd name="connsiteY135" fmla="*/ 1458469 h 4747806"/>
                      <a:gd name="connsiteX136" fmla="*/ 3559129 w 4825816"/>
                      <a:gd name="connsiteY136" fmla="*/ 1263979 h 4747806"/>
                      <a:gd name="connsiteX137" fmla="*/ 3609086 w 4825816"/>
                      <a:gd name="connsiteY137" fmla="*/ 1225240 h 4747806"/>
                      <a:gd name="connsiteX138" fmla="*/ 4076303 w 4825816"/>
                      <a:gd name="connsiteY138" fmla="*/ 1011771 h 4747806"/>
                      <a:gd name="connsiteX139" fmla="*/ 4185375 w 4825816"/>
                      <a:gd name="connsiteY139" fmla="*/ 759436 h 4747806"/>
                      <a:gd name="connsiteX140" fmla="*/ 4185374 w 4825816"/>
                      <a:gd name="connsiteY140" fmla="*/ 759436 h 4747806"/>
                      <a:gd name="connsiteX141" fmla="*/ 3585415 w 4825816"/>
                      <a:gd name="connsiteY141" fmla="*/ 279315 h 4747806"/>
                      <a:gd name="connsiteX142" fmla="*/ 3761988 w 4825816"/>
                      <a:gd name="connsiteY142" fmla="*/ 386586 h 4747806"/>
                      <a:gd name="connsiteX143" fmla="*/ 4119092 w 4825816"/>
                      <a:gd name="connsiteY143" fmla="*/ 681224 h 4747806"/>
                      <a:gd name="connsiteX144" fmla="*/ 4132983 w 4825816"/>
                      <a:gd name="connsiteY144" fmla="*/ 696508 h 4747806"/>
                      <a:gd name="connsiteX145" fmla="*/ 4076885 w 4825816"/>
                      <a:gd name="connsiteY145" fmla="*/ 665815 h 4747806"/>
                      <a:gd name="connsiteX146" fmla="*/ 3923217 w 4825816"/>
                      <a:gd name="connsiteY146" fmla="*/ 676714 h 4747806"/>
                      <a:gd name="connsiteX147" fmla="*/ 3568308 w 4825816"/>
                      <a:gd name="connsiteY147" fmla="*/ 838870 h 4747806"/>
                      <a:gd name="connsiteX148" fmla="*/ 3537778 w 4825816"/>
                      <a:gd name="connsiteY148" fmla="*/ 848706 h 4747806"/>
                      <a:gd name="connsiteX149" fmla="*/ 3347972 w 4825816"/>
                      <a:gd name="connsiteY149" fmla="*/ 737041 h 4747806"/>
                      <a:gd name="connsiteX150" fmla="*/ 3415228 w 4825816"/>
                      <a:gd name="connsiteY150" fmla="*/ 503812 h 4747806"/>
                      <a:gd name="connsiteX151" fmla="*/ 3013435 w 4825816"/>
                      <a:gd name="connsiteY151" fmla="*/ 687389 h 4747806"/>
                      <a:gd name="connsiteX152" fmla="*/ 2971619 w 4825816"/>
                      <a:gd name="connsiteY152" fmla="*/ 706494 h 4747806"/>
                      <a:gd name="connsiteX153" fmla="*/ 2971624 w 4825816"/>
                      <a:gd name="connsiteY153" fmla="*/ 706491 h 4747806"/>
                      <a:gd name="connsiteX154" fmla="*/ 3463290 w 4825816"/>
                      <a:gd name="connsiteY154" fmla="*/ 481851 h 4747806"/>
                      <a:gd name="connsiteX155" fmla="*/ 3587570 w 4825816"/>
                      <a:gd name="connsiteY155" fmla="*/ 301391 h 4747806"/>
                      <a:gd name="connsiteX156" fmla="*/ 1603160 w 4825816"/>
                      <a:gd name="connsiteY156" fmla="*/ 116733 h 4747806"/>
                      <a:gd name="connsiteX157" fmla="*/ 1219422 w 4825816"/>
                      <a:gd name="connsiteY157" fmla="*/ 292061 h 4747806"/>
                      <a:gd name="connsiteX158" fmla="*/ 1262773 w 4825816"/>
                      <a:gd name="connsiteY158" fmla="*/ 265724 h 4747806"/>
                      <a:gd name="connsiteX159" fmla="*/ 1473696 w 4825816"/>
                      <a:gd name="connsiteY159" fmla="*/ 164117 h 4747806"/>
                      <a:gd name="connsiteX160" fmla="*/ 2962887 w 4825816"/>
                      <a:gd name="connsiteY160" fmla="*/ 39898 h 4747806"/>
                      <a:gd name="connsiteX161" fmla="*/ 3130433 w 4825816"/>
                      <a:gd name="connsiteY161" fmla="*/ 82979 h 4747806"/>
                      <a:gd name="connsiteX162" fmla="*/ 3307796 w 4825816"/>
                      <a:gd name="connsiteY162" fmla="*/ 147894 h 4747806"/>
                      <a:gd name="connsiteX163" fmla="*/ 3167670 w 4825816"/>
                      <a:gd name="connsiteY163" fmla="*/ 211919 h 4747806"/>
                      <a:gd name="connsiteX164" fmla="*/ 3182571 w 4825816"/>
                      <a:gd name="connsiteY164" fmla="*/ 202874 h 4747806"/>
                      <a:gd name="connsiteX165" fmla="*/ 3168634 w 4825816"/>
                      <a:gd name="connsiteY165" fmla="*/ 207365 h 4747806"/>
                      <a:gd name="connsiteX166" fmla="*/ 2978827 w 4825816"/>
                      <a:gd name="connsiteY166" fmla="*/ 95701 h 4747806"/>
                      <a:gd name="connsiteX167" fmla="*/ 2745075 w 4825816"/>
                      <a:gd name="connsiteY167" fmla="*/ 0 h 4747806"/>
                      <a:gd name="connsiteX168" fmla="*/ 2745075 w 4825816"/>
                      <a:gd name="connsiteY168" fmla="*/ 0 h 4747806"/>
                      <a:gd name="connsiteX169" fmla="*/ 2665456 w 4825816"/>
                      <a:gd name="connsiteY169" fmla="*/ 36377 h 4747806"/>
                      <a:gd name="connsiteX170" fmla="*/ 2665448 w 4825816"/>
                      <a:gd name="connsiteY170" fmla="*/ 36381 h 4747806"/>
                      <a:gd name="connsiteX171" fmla="*/ 2707264 w 4825816"/>
                      <a:gd name="connsiteY171" fmla="*/ 17275 h 474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825816" h="4747806">
                        <a:moveTo>
                          <a:pt x="3606404" y="4482748"/>
                        </a:moveTo>
                        <a:lnTo>
                          <a:pt x="3563043" y="4509090"/>
                        </a:lnTo>
                        <a:cubicBezTo>
                          <a:pt x="3494665" y="4546236"/>
                          <a:pt x="3424290" y="4580172"/>
                          <a:pt x="3352121" y="4610697"/>
                        </a:cubicBezTo>
                        <a:lnTo>
                          <a:pt x="3222639" y="4658088"/>
                        </a:lnTo>
                        <a:close/>
                        <a:moveTo>
                          <a:pt x="2007282" y="4403376"/>
                        </a:moveTo>
                        <a:lnTo>
                          <a:pt x="1965467" y="4422481"/>
                        </a:lnTo>
                        <a:lnTo>
                          <a:pt x="1675985" y="4554744"/>
                        </a:lnTo>
                        <a:cubicBezTo>
                          <a:pt x="1755404" y="4518458"/>
                          <a:pt x="1854053" y="4564048"/>
                          <a:pt x="1896326" y="4656572"/>
                        </a:cubicBezTo>
                        <a:cubicBezTo>
                          <a:pt x="1905574" y="4676811"/>
                          <a:pt x="1911358" y="4697620"/>
                          <a:pt x="1913919" y="4718160"/>
                        </a:cubicBezTo>
                        <a:lnTo>
                          <a:pt x="1913059" y="4747806"/>
                        </a:lnTo>
                        <a:lnTo>
                          <a:pt x="1695383" y="4691836"/>
                        </a:lnTo>
                        <a:lnTo>
                          <a:pt x="1518016" y="4626918"/>
                        </a:lnTo>
                        <a:lnTo>
                          <a:pt x="2007276" y="4403378"/>
                        </a:lnTo>
                        <a:close/>
                        <a:moveTo>
                          <a:pt x="4384850" y="3722080"/>
                        </a:moveTo>
                        <a:lnTo>
                          <a:pt x="4355550" y="3735467"/>
                        </a:lnTo>
                        <a:lnTo>
                          <a:pt x="4355542" y="3735469"/>
                        </a:lnTo>
                        <a:close/>
                        <a:moveTo>
                          <a:pt x="4436941" y="3698280"/>
                        </a:moveTo>
                        <a:lnTo>
                          <a:pt x="4436941" y="3698280"/>
                        </a:lnTo>
                        <a:lnTo>
                          <a:pt x="4397357" y="3716366"/>
                        </a:lnTo>
                        <a:lnTo>
                          <a:pt x="4384850" y="3722080"/>
                        </a:lnTo>
                        <a:close/>
                        <a:moveTo>
                          <a:pt x="4690863" y="3177264"/>
                        </a:moveTo>
                        <a:lnTo>
                          <a:pt x="4636198" y="3326620"/>
                        </a:lnTo>
                        <a:lnTo>
                          <a:pt x="4548212" y="3509268"/>
                        </a:lnTo>
                        <a:lnTo>
                          <a:pt x="4515835" y="3459733"/>
                        </a:lnTo>
                        <a:cubicBezTo>
                          <a:pt x="4478846" y="3378775"/>
                          <a:pt x="4497277" y="3288709"/>
                          <a:pt x="4555667" y="3243148"/>
                        </a:cubicBezTo>
                        <a:lnTo>
                          <a:pt x="4568185" y="3235551"/>
                        </a:lnTo>
                        <a:lnTo>
                          <a:pt x="4551593" y="3240895"/>
                        </a:lnTo>
                        <a:close/>
                        <a:moveTo>
                          <a:pt x="4816669" y="2206261"/>
                        </a:moveTo>
                        <a:lnTo>
                          <a:pt x="4825816" y="2387407"/>
                        </a:lnTo>
                        <a:cubicBezTo>
                          <a:pt x="4825816" y="2553984"/>
                          <a:pt x="4808936" y="2716618"/>
                          <a:pt x="4776794" y="2873692"/>
                        </a:cubicBezTo>
                        <a:lnTo>
                          <a:pt x="4773931" y="2884826"/>
                        </a:lnTo>
                        <a:lnTo>
                          <a:pt x="4758821" y="2864892"/>
                        </a:lnTo>
                        <a:cubicBezTo>
                          <a:pt x="4703170" y="2817638"/>
                          <a:pt x="4617927" y="2805587"/>
                          <a:pt x="4541043" y="2840715"/>
                        </a:cubicBezTo>
                        <a:lnTo>
                          <a:pt x="4049379" y="3065354"/>
                        </a:lnTo>
                        <a:lnTo>
                          <a:pt x="4049371" y="3065356"/>
                        </a:lnTo>
                        <a:lnTo>
                          <a:pt x="4091187" y="3046251"/>
                        </a:lnTo>
                        <a:lnTo>
                          <a:pt x="4492980" y="2862674"/>
                        </a:lnTo>
                        <a:cubicBezTo>
                          <a:pt x="4413561" y="2898960"/>
                          <a:pt x="4314912" y="2853371"/>
                          <a:pt x="4272638" y="2760847"/>
                        </a:cubicBezTo>
                        <a:cubicBezTo>
                          <a:pt x="4235649" y="2679889"/>
                          <a:pt x="4254080" y="2589823"/>
                          <a:pt x="4312469" y="2544263"/>
                        </a:cubicBezTo>
                        <a:lnTo>
                          <a:pt x="4339890" y="2527621"/>
                        </a:lnTo>
                        <a:lnTo>
                          <a:pt x="4694799" y="2365465"/>
                        </a:lnTo>
                        <a:cubicBezTo>
                          <a:pt x="4758869" y="2336192"/>
                          <a:pt x="4801971" y="2281084"/>
                          <a:pt x="4814966" y="2221281"/>
                        </a:cubicBezTo>
                        <a:close/>
                        <a:moveTo>
                          <a:pt x="363372" y="1902301"/>
                        </a:moveTo>
                        <a:cubicBezTo>
                          <a:pt x="436035" y="1887983"/>
                          <a:pt x="516188" y="1933008"/>
                          <a:pt x="553178" y="2013966"/>
                        </a:cubicBezTo>
                        <a:cubicBezTo>
                          <a:pt x="595451" y="2106489"/>
                          <a:pt x="565340" y="2210909"/>
                          <a:pt x="485922" y="2247195"/>
                        </a:cubicBezTo>
                        <a:lnTo>
                          <a:pt x="887714" y="2063618"/>
                        </a:lnTo>
                        <a:lnTo>
                          <a:pt x="929529" y="2044513"/>
                        </a:lnTo>
                        <a:lnTo>
                          <a:pt x="929523" y="2044518"/>
                        </a:lnTo>
                        <a:lnTo>
                          <a:pt x="437859" y="2269155"/>
                        </a:lnTo>
                        <a:cubicBezTo>
                          <a:pt x="335346" y="2315992"/>
                          <a:pt x="286513" y="2428968"/>
                          <a:pt x="328786" y="2521491"/>
                        </a:cubicBezTo>
                        <a:lnTo>
                          <a:pt x="328787" y="2521490"/>
                        </a:lnTo>
                        <a:cubicBezTo>
                          <a:pt x="371060" y="2614013"/>
                          <a:pt x="488432" y="2651049"/>
                          <a:pt x="590944" y="2604212"/>
                        </a:cubicBezTo>
                        <a:lnTo>
                          <a:pt x="733479" y="2539089"/>
                        </a:lnTo>
                        <a:lnTo>
                          <a:pt x="718578" y="2548133"/>
                        </a:lnTo>
                        <a:lnTo>
                          <a:pt x="732516" y="2543643"/>
                        </a:lnTo>
                        <a:cubicBezTo>
                          <a:pt x="805180" y="2529325"/>
                          <a:pt x="885334" y="2574349"/>
                          <a:pt x="922322" y="2655308"/>
                        </a:cubicBezTo>
                        <a:cubicBezTo>
                          <a:pt x="959311" y="2736265"/>
                          <a:pt x="940881" y="2826331"/>
                          <a:pt x="882491" y="2871892"/>
                        </a:cubicBezTo>
                        <a:lnTo>
                          <a:pt x="869972" y="2879490"/>
                        </a:lnTo>
                        <a:lnTo>
                          <a:pt x="886570" y="2874142"/>
                        </a:lnTo>
                        <a:lnTo>
                          <a:pt x="1193886" y="2733731"/>
                        </a:lnTo>
                        <a:lnTo>
                          <a:pt x="1235700" y="2714626"/>
                        </a:lnTo>
                        <a:lnTo>
                          <a:pt x="1235694" y="2714630"/>
                        </a:lnTo>
                        <a:lnTo>
                          <a:pt x="634507" y="2989309"/>
                        </a:lnTo>
                        <a:cubicBezTo>
                          <a:pt x="531994" y="3036146"/>
                          <a:pt x="483161" y="3149120"/>
                          <a:pt x="525435" y="3241644"/>
                        </a:cubicBezTo>
                        <a:lnTo>
                          <a:pt x="525436" y="3241643"/>
                        </a:lnTo>
                        <a:lnTo>
                          <a:pt x="528491" y="3245674"/>
                        </a:lnTo>
                        <a:lnTo>
                          <a:pt x="531590" y="3255107"/>
                        </a:lnTo>
                        <a:lnTo>
                          <a:pt x="531588" y="3255108"/>
                        </a:lnTo>
                        <a:cubicBezTo>
                          <a:pt x="573862" y="3347631"/>
                          <a:pt x="691233" y="3384667"/>
                          <a:pt x="793746" y="3337831"/>
                        </a:cubicBezTo>
                        <a:lnTo>
                          <a:pt x="1394932" y="3063152"/>
                        </a:lnTo>
                        <a:lnTo>
                          <a:pt x="1394940" y="3063149"/>
                        </a:lnTo>
                        <a:lnTo>
                          <a:pt x="1353125" y="3082254"/>
                        </a:lnTo>
                        <a:lnTo>
                          <a:pt x="1045810" y="3222666"/>
                        </a:lnTo>
                        <a:lnTo>
                          <a:pt x="1030903" y="3231713"/>
                        </a:lnTo>
                        <a:lnTo>
                          <a:pt x="1044841" y="3227222"/>
                        </a:lnTo>
                        <a:cubicBezTo>
                          <a:pt x="1117505" y="3212904"/>
                          <a:pt x="1197658" y="3257929"/>
                          <a:pt x="1234647" y="3338887"/>
                        </a:cubicBezTo>
                        <a:cubicBezTo>
                          <a:pt x="1271637" y="3419845"/>
                          <a:pt x="1253206" y="3509911"/>
                          <a:pt x="1194817" y="3555471"/>
                        </a:cubicBezTo>
                        <a:lnTo>
                          <a:pt x="1182298" y="3563068"/>
                        </a:lnTo>
                        <a:lnTo>
                          <a:pt x="1198889" y="3557724"/>
                        </a:lnTo>
                        <a:lnTo>
                          <a:pt x="1056355" y="3622847"/>
                        </a:lnTo>
                        <a:cubicBezTo>
                          <a:pt x="953843" y="3669684"/>
                          <a:pt x="905009" y="3782658"/>
                          <a:pt x="947282" y="3875182"/>
                        </a:cubicBezTo>
                        <a:cubicBezTo>
                          <a:pt x="989555" y="3967705"/>
                          <a:pt x="1106927" y="4004741"/>
                          <a:pt x="1209439" y="3957904"/>
                        </a:cubicBezTo>
                        <a:lnTo>
                          <a:pt x="1701105" y="3733264"/>
                        </a:lnTo>
                        <a:lnTo>
                          <a:pt x="1701111" y="3733263"/>
                        </a:lnTo>
                        <a:lnTo>
                          <a:pt x="1659295" y="3752368"/>
                        </a:lnTo>
                        <a:lnTo>
                          <a:pt x="1257502" y="3935945"/>
                        </a:lnTo>
                        <a:cubicBezTo>
                          <a:pt x="1336922" y="3899659"/>
                          <a:pt x="1435571" y="3945249"/>
                          <a:pt x="1477844" y="4037772"/>
                        </a:cubicBezTo>
                        <a:cubicBezTo>
                          <a:pt x="1514834" y="4118730"/>
                          <a:pt x="1496403" y="4208796"/>
                          <a:pt x="1438014" y="4254356"/>
                        </a:cubicBezTo>
                        <a:lnTo>
                          <a:pt x="1410593" y="4270998"/>
                        </a:lnTo>
                        <a:lnTo>
                          <a:pt x="1102539" y="4411746"/>
                        </a:lnTo>
                        <a:lnTo>
                          <a:pt x="1063829" y="4388228"/>
                        </a:lnTo>
                        <a:cubicBezTo>
                          <a:pt x="421991" y="3954611"/>
                          <a:pt x="0" y="3220290"/>
                          <a:pt x="0" y="2387407"/>
                        </a:cubicBezTo>
                        <a:cubicBezTo>
                          <a:pt x="0" y="2304119"/>
                          <a:pt x="4220" y="2221816"/>
                          <a:pt x="12458" y="2140701"/>
                        </a:cubicBezTo>
                        <a:lnTo>
                          <a:pt x="25940" y="2052359"/>
                        </a:lnTo>
                        <a:lnTo>
                          <a:pt x="332842" y="1912137"/>
                        </a:lnTo>
                        <a:close/>
                        <a:moveTo>
                          <a:pt x="3289933" y="1371059"/>
                        </a:moveTo>
                        <a:lnTo>
                          <a:pt x="3277790" y="1376607"/>
                        </a:lnTo>
                        <a:lnTo>
                          <a:pt x="3277795" y="1376605"/>
                        </a:lnTo>
                        <a:close/>
                        <a:moveTo>
                          <a:pt x="3609087" y="1225239"/>
                        </a:moveTo>
                        <a:lnTo>
                          <a:pt x="3609086" y="1225240"/>
                        </a:lnTo>
                        <a:lnTo>
                          <a:pt x="3289933" y="1371059"/>
                        </a:lnTo>
                        <a:lnTo>
                          <a:pt x="3319605" y="1357502"/>
                        </a:lnTo>
                        <a:close/>
                        <a:moveTo>
                          <a:pt x="301512" y="1220340"/>
                        </a:moveTo>
                        <a:lnTo>
                          <a:pt x="324275" y="1238923"/>
                        </a:lnTo>
                        <a:cubicBezTo>
                          <a:pt x="338126" y="1254305"/>
                          <a:pt x="350071" y="1272299"/>
                          <a:pt x="359319" y="1292539"/>
                        </a:cubicBezTo>
                        <a:cubicBezTo>
                          <a:pt x="401592" y="1385062"/>
                          <a:pt x="371480" y="1489481"/>
                          <a:pt x="292062" y="1525767"/>
                        </a:cubicBezTo>
                        <a:lnTo>
                          <a:pt x="581544" y="1393504"/>
                        </a:lnTo>
                        <a:lnTo>
                          <a:pt x="623358" y="1374400"/>
                        </a:lnTo>
                        <a:lnTo>
                          <a:pt x="623351" y="1374404"/>
                        </a:lnTo>
                        <a:lnTo>
                          <a:pt x="134954" y="1597550"/>
                        </a:lnTo>
                        <a:lnTo>
                          <a:pt x="189619" y="1448195"/>
                        </a:lnTo>
                        <a:cubicBezTo>
                          <a:pt x="220143" y="1376026"/>
                          <a:pt x="254080" y="1305651"/>
                          <a:pt x="291225" y="1237272"/>
                        </a:cubicBezTo>
                        <a:close/>
                        <a:moveTo>
                          <a:pt x="4161237" y="727595"/>
                        </a:moveTo>
                        <a:lnTo>
                          <a:pt x="4274825" y="852574"/>
                        </a:lnTo>
                        <a:cubicBezTo>
                          <a:pt x="4569867" y="1210082"/>
                          <a:pt x="4763932" y="1654012"/>
                          <a:pt x="4813358" y="2140701"/>
                        </a:cubicBezTo>
                        <a:lnTo>
                          <a:pt x="4813437" y="2142255"/>
                        </a:lnTo>
                        <a:lnTo>
                          <a:pt x="4803871" y="2113130"/>
                        </a:lnTo>
                        <a:lnTo>
                          <a:pt x="4803872" y="2113130"/>
                        </a:lnTo>
                        <a:cubicBezTo>
                          <a:pt x="4761599" y="2020607"/>
                          <a:pt x="4644226" y="1983570"/>
                          <a:pt x="4541713" y="2030408"/>
                        </a:cubicBezTo>
                        <a:lnTo>
                          <a:pt x="3743209" y="2395240"/>
                        </a:lnTo>
                        <a:lnTo>
                          <a:pt x="3743200" y="2395243"/>
                        </a:lnTo>
                        <a:lnTo>
                          <a:pt x="3785016" y="2376138"/>
                        </a:lnTo>
                        <a:lnTo>
                          <a:pt x="4074498" y="2243875"/>
                        </a:lnTo>
                        <a:cubicBezTo>
                          <a:pt x="3995078" y="2280161"/>
                          <a:pt x="3896429" y="2234572"/>
                          <a:pt x="3854156" y="2142049"/>
                        </a:cubicBezTo>
                        <a:cubicBezTo>
                          <a:pt x="3817166" y="2061090"/>
                          <a:pt x="3835597" y="1971024"/>
                          <a:pt x="3893986" y="1925464"/>
                        </a:cubicBezTo>
                        <a:lnTo>
                          <a:pt x="3921407" y="1908822"/>
                        </a:lnTo>
                        <a:lnTo>
                          <a:pt x="3981395" y="1881414"/>
                        </a:lnTo>
                        <a:cubicBezTo>
                          <a:pt x="4083907" y="1834576"/>
                          <a:pt x="4132741" y="1721602"/>
                          <a:pt x="4090468" y="1629079"/>
                        </a:cubicBezTo>
                        <a:lnTo>
                          <a:pt x="4090468" y="1629079"/>
                        </a:lnTo>
                        <a:lnTo>
                          <a:pt x="4087413" y="1625048"/>
                        </a:lnTo>
                        <a:lnTo>
                          <a:pt x="4084313" y="1615612"/>
                        </a:lnTo>
                        <a:lnTo>
                          <a:pt x="4084312" y="1615612"/>
                        </a:lnTo>
                        <a:cubicBezTo>
                          <a:pt x="4042039" y="1523089"/>
                          <a:pt x="3924667" y="1486052"/>
                          <a:pt x="3822155" y="1532890"/>
                        </a:cubicBezTo>
                        <a:lnTo>
                          <a:pt x="3762165" y="1560298"/>
                        </a:lnTo>
                        <a:lnTo>
                          <a:pt x="3731636" y="1570134"/>
                        </a:lnTo>
                        <a:cubicBezTo>
                          <a:pt x="3658973" y="1584451"/>
                          <a:pt x="3578820" y="1539427"/>
                          <a:pt x="3541831" y="1458469"/>
                        </a:cubicBezTo>
                        <a:cubicBezTo>
                          <a:pt x="3510126" y="1389077"/>
                          <a:pt x="3519137" y="1312992"/>
                          <a:pt x="3559129" y="1263979"/>
                        </a:cubicBezTo>
                        <a:lnTo>
                          <a:pt x="3609086" y="1225240"/>
                        </a:lnTo>
                        <a:lnTo>
                          <a:pt x="4076303" y="1011771"/>
                        </a:lnTo>
                        <a:cubicBezTo>
                          <a:pt x="4178815" y="964934"/>
                          <a:pt x="4227649" y="851960"/>
                          <a:pt x="4185375" y="759436"/>
                        </a:cubicBezTo>
                        <a:lnTo>
                          <a:pt x="4185374" y="759436"/>
                        </a:lnTo>
                        <a:close/>
                        <a:moveTo>
                          <a:pt x="3585415" y="279315"/>
                        </a:moveTo>
                        <a:lnTo>
                          <a:pt x="3761988" y="386586"/>
                        </a:lnTo>
                        <a:cubicBezTo>
                          <a:pt x="3890355" y="473309"/>
                          <a:pt x="4009929" y="572061"/>
                          <a:pt x="4119092" y="681224"/>
                        </a:cubicBezTo>
                        <a:lnTo>
                          <a:pt x="4132983" y="696508"/>
                        </a:lnTo>
                        <a:lnTo>
                          <a:pt x="4076885" y="665815"/>
                        </a:lnTo>
                        <a:cubicBezTo>
                          <a:pt x="4029444" y="650845"/>
                          <a:pt x="3974473" y="653296"/>
                          <a:pt x="3923217" y="676714"/>
                        </a:cubicBezTo>
                        <a:lnTo>
                          <a:pt x="3568308" y="838870"/>
                        </a:lnTo>
                        <a:lnTo>
                          <a:pt x="3537778" y="848706"/>
                        </a:lnTo>
                        <a:cubicBezTo>
                          <a:pt x="3465114" y="863023"/>
                          <a:pt x="3384961" y="817999"/>
                          <a:pt x="3347972" y="737041"/>
                        </a:cubicBezTo>
                        <a:cubicBezTo>
                          <a:pt x="3305698" y="644517"/>
                          <a:pt x="3335809" y="540098"/>
                          <a:pt x="3415228" y="503812"/>
                        </a:cubicBezTo>
                        <a:lnTo>
                          <a:pt x="3013435" y="687389"/>
                        </a:lnTo>
                        <a:lnTo>
                          <a:pt x="2971619" y="706494"/>
                        </a:lnTo>
                        <a:lnTo>
                          <a:pt x="2971624" y="706491"/>
                        </a:lnTo>
                        <a:lnTo>
                          <a:pt x="3463290" y="481851"/>
                        </a:lnTo>
                        <a:cubicBezTo>
                          <a:pt x="3540175" y="446723"/>
                          <a:pt x="3586864" y="374394"/>
                          <a:pt x="3587570" y="301391"/>
                        </a:cubicBezTo>
                        <a:close/>
                        <a:moveTo>
                          <a:pt x="1603160" y="116733"/>
                        </a:moveTo>
                        <a:lnTo>
                          <a:pt x="1219422" y="292061"/>
                        </a:lnTo>
                        <a:lnTo>
                          <a:pt x="1262773" y="265724"/>
                        </a:lnTo>
                        <a:cubicBezTo>
                          <a:pt x="1331152" y="228579"/>
                          <a:pt x="1401527" y="194642"/>
                          <a:pt x="1473696" y="164117"/>
                        </a:cubicBezTo>
                        <a:close/>
                        <a:moveTo>
                          <a:pt x="2962887" y="39898"/>
                        </a:moveTo>
                        <a:lnTo>
                          <a:pt x="3130433" y="82979"/>
                        </a:lnTo>
                        <a:lnTo>
                          <a:pt x="3307796" y="147894"/>
                        </a:lnTo>
                        <a:lnTo>
                          <a:pt x="3167670" y="211919"/>
                        </a:lnTo>
                        <a:lnTo>
                          <a:pt x="3182571" y="202874"/>
                        </a:lnTo>
                        <a:lnTo>
                          <a:pt x="3168634" y="207365"/>
                        </a:lnTo>
                        <a:cubicBezTo>
                          <a:pt x="3095969" y="221683"/>
                          <a:pt x="3015816" y="176658"/>
                          <a:pt x="2978827" y="95701"/>
                        </a:cubicBezTo>
                        <a:close/>
                        <a:moveTo>
                          <a:pt x="2745075" y="0"/>
                        </a:moveTo>
                        <a:lnTo>
                          <a:pt x="2745075" y="0"/>
                        </a:lnTo>
                        <a:lnTo>
                          <a:pt x="2665456" y="36377"/>
                        </a:lnTo>
                        <a:lnTo>
                          <a:pt x="2665448" y="36381"/>
                        </a:lnTo>
                        <a:lnTo>
                          <a:pt x="2707264" y="1727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62" name="Group 61">
                <a:extLst>
                  <a:ext uri="{FF2B5EF4-FFF2-40B4-BE49-F238E27FC236}">
                    <a16:creationId xmlns:a16="http://schemas.microsoft.com/office/drawing/2014/main" id="{43C3746D-BB12-4800-84E8-BBA4CBB6B56D}"/>
                  </a:ext>
                </a:extLst>
              </p:cNvPr>
              <p:cNvGrpSpPr/>
              <p:nvPr/>
            </p:nvGrpSpPr>
            <p:grpSpPr>
              <a:xfrm>
                <a:off x="5571681" y="3624970"/>
                <a:ext cx="4805189" cy="1734264"/>
                <a:chOff x="4225481" y="2204909"/>
                <a:chExt cx="4805189" cy="1734264"/>
              </a:xfrm>
            </p:grpSpPr>
            <p:sp>
              <p:nvSpPr>
                <p:cNvPr id="60" name="TextBox 59">
                  <a:extLst>
                    <a:ext uri="{FF2B5EF4-FFF2-40B4-BE49-F238E27FC236}">
                      <a16:creationId xmlns:a16="http://schemas.microsoft.com/office/drawing/2014/main" id="{B1F7AF67-562C-4E1D-99A9-B3D9633DA843}"/>
                    </a:ext>
                  </a:extLst>
                </p:cNvPr>
                <p:cNvSpPr txBox="1"/>
                <p:nvPr/>
              </p:nvSpPr>
              <p:spPr>
                <a:xfrm>
                  <a:off x="4225481" y="2204909"/>
                  <a:ext cx="4805189" cy="1434101"/>
                </a:xfrm>
                <a:prstGeom prst="rect">
                  <a:avLst/>
                </a:prstGeom>
                <a:noFill/>
              </p:spPr>
              <p:txBody>
                <a:bodyPr wrap="square" rtlCol="0">
                  <a:spAutoFit/>
                </a:bodyPr>
                <a:lstStyle/>
                <a:p>
                  <a:r>
                    <a:rPr lang="en-IN" sz="2000" dirty="0">
                      <a:solidFill>
                        <a:srgbClr val="FF0066"/>
                      </a:solidFill>
                      <a:latin typeface="Montserrat" panose="00000500000000000000" pitchFamily="2" charset="0"/>
                    </a:rPr>
                    <a:t>Cozzos </a:t>
                  </a:r>
                </a:p>
                <a:p>
                  <a:r>
                    <a:rPr lang="en-IN" sz="2000" dirty="0">
                      <a:solidFill>
                        <a:srgbClr val="FF0066"/>
                      </a:solidFill>
                      <a:latin typeface="Montserrat" panose="00000500000000000000" pitchFamily="2" charset="0"/>
                    </a:rPr>
                    <a:t>   Business</a:t>
                  </a:r>
                </a:p>
                <a:p>
                  <a:r>
                    <a:rPr lang="en-IN" sz="2000" dirty="0">
                      <a:solidFill>
                        <a:srgbClr val="FF0066"/>
                      </a:solidFill>
                      <a:latin typeface="Montserrat" panose="00000500000000000000" pitchFamily="2" charset="0"/>
                    </a:rPr>
                    <a:t>      </a:t>
                  </a:r>
                  <a:r>
                    <a:rPr lang="en-IN" dirty="0">
                      <a:solidFill>
                        <a:srgbClr val="FF0066"/>
                      </a:solidFill>
                      <a:latin typeface="Montserrat" panose="00000500000000000000" pitchFamily="2" charset="0"/>
                    </a:rPr>
                    <a:t>Development</a:t>
                  </a:r>
                  <a:endParaRPr lang="en-IN" sz="2000" dirty="0">
                    <a:solidFill>
                      <a:srgbClr val="FF0066"/>
                    </a:solidFill>
                    <a:latin typeface="Montserrat" panose="00000500000000000000" pitchFamily="2" charset="0"/>
                  </a:endParaRPr>
                </a:p>
              </p:txBody>
            </p:sp>
            <p:sp>
              <p:nvSpPr>
                <p:cNvPr id="61" name="TextBox 60">
                  <a:extLst>
                    <a:ext uri="{FF2B5EF4-FFF2-40B4-BE49-F238E27FC236}">
                      <a16:creationId xmlns:a16="http://schemas.microsoft.com/office/drawing/2014/main" id="{C143E216-6A3F-4EE3-87C5-B691EC27D6C6}"/>
                    </a:ext>
                  </a:extLst>
                </p:cNvPr>
                <p:cNvSpPr txBox="1"/>
                <p:nvPr/>
              </p:nvSpPr>
              <p:spPr>
                <a:xfrm>
                  <a:off x="6295609" y="3504597"/>
                  <a:ext cx="1765301" cy="434576"/>
                </a:xfrm>
                <a:prstGeom prst="rect">
                  <a:avLst/>
                </a:prstGeom>
                <a:noFill/>
              </p:spPr>
              <p:txBody>
                <a:bodyPr wrap="square" rtlCol="0">
                  <a:spAutoFit/>
                </a:bodyPr>
                <a:lstStyle/>
                <a:p>
                  <a:r>
                    <a:rPr lang="en-IN" sz="1400" dirty="0">
                      <a:solidFill>
                        <a:srgbClr val="FF0066"/>
                      </a:solidFill>
                      <a:latin typeface="Montserrat" panose="00000500000000000000" pitchFamily="2" charset="0"/>
                    </a:rPr>
                    <a:t>Pvt Ltd</a:t>
                  </a:r>
                </a:p>
              </p:txBody>
            </p:sp>
          </p:grpSp>
        </p:grpSp>
        <p:sp>
          <p:nvSpPr>
            <p:cNvPr id="65" name="Circle: Hollow 64">
              <a:extLst>
                <a:ext uri="{FF2B5EF4-FFF2-40B4-BE49-F238E27FC236}">
                  <a16:creationId xmlns:a16="http://schemas.microsoft.com/office/drawing/2014/main" id="{A174C8EC-1560-4872-8D75-6BCB37366EBB}"/>
                </a:ext>
              </a:extLst>
            </p:cNvPr>
            <p:cNvSpPr/>
            <p:nvPr/>
          </p:nvSpPr>
          <p:spPr>
            <a:xfrm>
              <a:off x="3849261" y="2489200"/>
              <a:ext cx="3761526" cy="3761526"/>
            </a:xfrm>
            <a:prstGeom prst="donut">
              <a:avLst>
                <a:gd name="adj" fmla="val 1393"/>
              </a:avLst>
            </a:prstGeom>
            <a:noFill/>
            <a:ln w="6350">
              <a:solidFill>
                <a:srgbClr val="FF0066">
                  <a:alpha val="3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63" name="TextBox 62">
            <a:extLst>
              <a:ext uri="{FF2B5EF4-FFF2-40B4-BE49-F238E27FC236}">
                <a16:creationId xmlns:a16="http://schemas.microsoft.com/office/drawing/2014/main" id="{EBA21A92-EE0A-4BA1-AD8A-FD4FEFD7E51E}"/>
              </a:ext>
            </a:extLst>
          </p:cNvPr>
          <p:cNvSpPr txBox="1"/>
          <p:nvPr/>
        </p:nvSpPr>
        <p:spPr>
          <a:xfrm>
            <a:off x="3702204" y="2628894"/>
            <a:ext cx="6602001" cy="1938992"/>
          </a:xfrm>
          <a:prstGeom prst="rect">
            <a:avLst/>
          </a:prstGeom>
          <a:noFill/>
        </p:spPr>
        <p:txBody>
          <a:bodyPr wrap="square" rtlCol="0">
            <a:spAutoFit/>
          </a:bodyPr>
          <a:lstStyle/>
          <a:p>
            <a:r>
              <a:rPr lang="en-IN" sz="6000" b="1" dirty="0">
                <a:solidFill>
                  <a:srgbClr val="FF0066"/>
                </a:solidFill>
                <a:latin typeface="Montserrat" panose="00000500000000000000" pitchFamily="2" charset="0"/>
              </a:rPr>
              <a:t>Franchise</a:t>
            </a:r>
          </a:p>
          <a:p>
            <a:r>
              <a:rPr lang="en-IN" sz="6000" b="1" dirty="0">
                <a:solidFill>
                  <a:srgbClr val="FF0066"/>
                </a:solidFill>
                <a:latin typeface="Montserrat" panose="00000500000000000000" pitchFamily="2" charset="0"/>
              </a:rPr>
              <a:t>	Partnership? </a:t>
            </a:r>
          </a:p>
        </p:txBody>
      </p:sp>
      <p:sp>
        <p:nvSpPr>
          <p:cNvPr id="68" name="TextBox 67">
            <a:extLst>
              <a:ext uri="{FF2B5EF4-FFF2-40B4-BE49-F238E27FC236}">
                <a16:creationId xmlns:a16="http://schemas.microsoft.com/office/drawing/2014/main" id="{563219C3-2998-4BCA-8270-96C2E758CBC2}"/>
              </a:ext>
            </a:extLst>
          </p:cNvPr>
          <p:cNvSpPr txBox="1"/>
          <p:nvPr/>
        </p:nvSpPr>
        <p:spPr>
          <a:xfrm>
            <a:off x="5470611" y="4513122"/>
            <a:ext cx="4322916" cy="1615827"/>
          </a:xfrm>
          <a:prstGeom prst="rect">
            <a:avLst/>
          </a:prstGeom>
          <a:noFill/>
        </p:spPr>
        <p:txBody>
          <a:bodyPr wrap="square" rtlCol="0">
            <a:spAutoFit/>
          </a:bodyPr>
          <a:lstStyle/>
          <a:p>
            <a:r>
              <a:rPr lang="en-IN" dirty="0">
                <a:solidFill>
                  <a:schemeClr val="bg1">
                    <a:lumMod val="50000"/>
                  </a:schemeClr>
                </a:solidFill>
                <a:latin typeface="Montserrat" panose="00000500000000000000" pitchFamily="2" charset="0"/>
              </a:rPr>
              <a:t>Welcome   to   India’s   Largest Business Development Company</a:t>
            </a:r>
            <a:r>
              <a:rPr lang="en-IN" spc="600" dirty="0">
                <a:solidFill>
                  <a:schemeClr val="bg1">
                    <a:lumMod val="50000"/>
                  </a:schemeClr>
                </a:solidFill>
                <a:latin typeface="Montserrat" panose="00000500000000000000" pitchFamily="2" charset="0"/>
              </a:rPr>
              <a:t>.</a:t>
            </a:r>
            <a:endParaRPr lang="en-IN" sz="3600" spc="600" dirty="0">
              <a:solidFill>
                <a:schemeClr val="bg1">
                  <a:lumMod val="50000"/>
                </a:schemeClr>
              </a:solidFill>
              <a:latin typeface="Montserrat" panose="00000500000000000000" pitchFamily="2" charset="0"/>
            </a:endParaRPr>
          </a:p>
          <a:p>
            <a:endParaRPr lang="en-IN" sz="900" spc="600" dirty="0">
              <a:solidFill>
                <a:schemeClr val="bg1">
                  <a:lumMod val="50000"/>
                </a:schemeClr>
              </a:solidFill>
              <a:latin typeface="Montserrat" panose="00000500000000000000" pitchFamily="2" charset="0"/>
            </a:endParaRPr>
          </a:p>
          <a:p>
            <a:r>
              <a:rPr lang="en-IN" dirty="0">
                <a:solidFill>
                  <a:schemeClr val="bg1">
                    <a:lumMod val="50000"/>
                  </a:schemeClr>
                </a:solidFill>
                <a:latin typeface="Montserrat" panose="00000500000000000000" pitchFamily="2" charset="0"/>
              </a:rPr>
              <a:t>Join us with our incredible journey of developing Businesses and Shaping lives of millions of Indians.</a:t>
            </a:r>
          </a:p>
        </p:txBody>
      </p:sp>
    </p:spTree>
    <p:extLst>
      <p:ext uri="{BB962C8B-B14F-4D97-AF65-F5344CB8AC3E}">
        <p14:creationId xmlns:p14="http://schemas.microsoft.com/office/powerpoint/2010/main" val="382855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anim calcmode="lin" valueType="num">
                                      <p:cBhvr>
                                        <p:cTn id="8" dur="1250" fill="hold"/>
                                        <p:tgtEl>
                                          <p:spTgt spid="3"/>
                                        </p:tgtEl>
                                        <p:attrNameLst>
                                          <p:attrName>ppt_x</p:attrName>
                                        </p:attrNameLst>
                                      </p:cBhvr>
                                      <p:tavLst>
                                        <p:tav tm="0">
                                          <p:val>
                                            <p:strVal val="#ppt_x"/>
                                          </p:val>
                                        </p:tav>
                                        <p:tav tm="100000">
                                          <p:val>
                                            <p:strVal val="#ppt_x"/>
                                          </p:val>
                                        </p:tav>
                                      </p:tavLst>
                                    </p:anim>
                                    <p:anim calcmode="lin" valueType="num">
                                      <p:cBhvr>
                                        <p:cTn id="9" dur="125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4" decel="100000" fill="hold" grpId="0" nodeType="withEffect">
                                  <p:stCondLst>
                                    <p:cond delay="150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1000" fill="hold"/>
                                        <p:tgtEl>
                                          <p:spTgt spid="52"/>
                                        </p:tgtEl>
                                        <p:attrNameLst>
                                          <p:attrName>ppt_x</p:attrName>
                                        </p:attrNameLst>
                                      </p:cBhvr>
                                      <p:tavLst>
                                        <p:tav tm="0">
                                          <p:val>
                                            <p:strVal val="#ppt_x"/>
                                          </p:val>
                                        </p:tav>
                                        <p:tav tm="100000">
                                          <p:val>
                                            <p:strVal val="#ppt_x"/>
                                          </p:val>
                                        </p:tav>
                                      </p:tavLst>
                                    </p:anim>
                                    <p:anim calcmode="lin" valueType="num">
                                      <p:cBhvr additive="base">
                                        <p:cTn id="13" dur="1000" fill="hold"/>
                                        <p:tgtEl>
                                          <p:spTgt spid="52"/>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250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childTnLst>
                                </p:cTn>
                              </p:par>
                              <p:par>
                                <p:cTn id="17" presetID="53" presetClass="entr" presetSubtype="16" fill="hold" nodeType="withEffect">
                                  <p:stCondLst>
                                    <p:cond delay="3250"/>
                                  </p:stCondLst>
                                  <p:childTnLst>
                                    <p:set>
                                      <p:cBhvr>
                                        <p:cTn id="18" dur="1" fill="hold">
                                          <p:stCondLst>
                                            <p:cond delay="0"/>
                                          </p:stCondLst>
                                        </p:cTn>
                                        <p:tgtEl>
                                          <p:spTgt spid="66"/>
                                        </p:tgtEl>
                                        <p:attrNameLst>
                                          <p:attrName>style.visibility</p:attrName>
                                        </p:attrNameLst>
                                      </p:cBhvr>
                                      <p:to>
                                        <p:strVal val="visible"/>
                                      </p:to>
                                    </p:set>
                                    <p:anim calcmode="lin" valueType="num">
                                      <p:cBhvr>
                                        <p:cTn id="19" dur="750" fill="hold"/>
                                        <p:tgtEl>
                                          <p:spTgt spid="66"/>
                                        </p:tgtEl>
                                        <p:attrNameLst>
                                          <p:attrName>ppt_w</p:attrName>
                                        </p:attrNameLst>
                                      </p:cBhvr>
                                      <p:tavLst>
                                        <p:tav tm="0">
                                          <p:val>
                                            <p:fltVal val="0"/>
                                          </p:val>
                                        </p:tav>
                                        <p:tav tm="100000">
                                          <p:val>
                                            <p:strVal val="#ppt_w"/>
                                          </p:val>
                                        </p:tav>
                                      </p:tavLst>
                                    </p:anim>
                                    <p:anim calcmode="lin" valueType="num">
                                      <p:cBhvr>
                                        <p:cTn id="20" dur="750" fill="hold"/>
                                        <p:tgtEl>
                                          <p:spTgt spid="66"/>
                                        </p:tgtEl>
                                        <p:attrNameLst>
                                          <p:attrName>ppt_h</p:attrName>
                                        </p:attrNameLst>
                                      </p:cBhvr>
                                      <p:tavLst>
                                        <p:tav tm="0">
                                          <p:val>
                                            <p:fltVal val="0"/>
                                          </p:val>
                                        </p:tav>
                                        <p:tav tm="100000">
                                          <p:val>
                                            <p:strVal val="#ppt_h"/>
                                          </p:val>
                                        </p:tav>
                                      </p:tavLst>
                                    </p:anim>
                                    <p:animEffect transition="in" filter="fade">
                                      <p:cBhvr>
                                        <p:cTn id="21" dur="750"/>
                                        <p:tgtEl>
                                          <p:spTgt spid="66"/>
                                        </p:tgtEl>
                                      </p:cBhvr>
                                    </p:animEffect>
                                  </p:childTnLst>
                                </p:cTn>
                              </p:par>
                              <p:par>
                                <p:cTn id="22" presetID="42" presetClass="entr" presetSubtype="0" fill="hold" grpId="0" nodeType="withEffect">
                                  <p:stCondLst>
                                    <p:cond delay="375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400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1000"/>
                                        <p:tgtEl>
                                          <p:spTgt spid="68"/>
                                        </p:tgtEl>
                                      </p:cBhvr>
                                    </p:animEffect>
                                    <p:anim calcmode="lin" valueType="num">
                                      <p:cBhvr>
                                        <p:cTn id="30" dur="1000" fill="hold"/>
                                        <p:tgtEl>
                                          <p:spTgt spid="68"/>
                                        </p:tgtEl>
                                        <p:attrNameLst>
                                          <p:attrName>ppt_x</p:attrName>
                                        </p:attrNameLst>
                                      </p:cBhvr>
                                      <p:tavLst>
                                        <p:tav tm="0">
                                          <p:val>
                                            <p:strVal val="#ppt_x"/>
                                          </p:val>
                                        </p:tav>
                                        <p:tav tm="100000">
                                          <p:val>
                                            <p:strVal val="#ppt_x"/>
                                          </p:val>
                                        </p:tav>
                                      </p:tavLst>
                                    </p:anim>
                                    <p:anim calcmode="lin" valueType="num">
                                      <p:cBhvr>
                                        <p:cTn id="31" dur="1000" fill="hold"/>
                                        <p:tgtEl>
                                          <p:spTgt spid="68"/>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425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750"/>
                                        <p:tgtEl>
                                          <p:spTgt spid="45"/>
                                        </p:tgtEl>
                                      </p:cBhvr>
                                    </p:animEffect>
                                  </p:childTnLst>
                                </p:cTn>
                              </p:par>
                              <p:par>
                                <p:cTn id="35" presetID="10" presetClass="entr" presetSubtype="0" fill="hold" grpId="0" nodeType="withEffect">
                                  <p:stCondLst>
                                    <p:cond delay="45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7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0" grpId="0" animBg="1"/>
      <p:bldP spid="43" grpId="0" animBg="1"/>
      <p:bldP spid="45" grpId="0" animBg="1"/>
      <p:bldP spid="63" grpId="0"/>
      <p:bldP spid="6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ircle: Hollow 34">
            <a:extLst>
              <a:ext uri="{FF2B5EF4-FFF2-40B4-BE49-F238E27FC236}">
                <a16:creationId xmlns:a16="http://schemas.microsoft.com/office/drawing/2014/main" id="{870C2ABD-4635-437E-B1BB-852D683A3305}"/>
              </a:ext>
            </a:extLst>
          </p:cNvPr>
          <p:cNvSpPr/>
          <p:nvPr/>
        </p:nvSpPr>
        <p:spPr>
          <a:xfrm>
            <a:off x="5241758" y="-181746"/>
            <a:ext cx="9178696" cy="9178696"/>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Circle: Hollow 33">
            <a:extLst>
              <a:ext uri="{FF2B5EF4-FFF2-40B4-BE49-F238E27FC236}">
                <a16:creationId xmlns:a16="http://schemas.microsoft.com/office/drawing/2014/main" id="{5912EBEA-6D0F-4102-99BF-2350E828064D}"/>
              </a:ext>
            </a:extLst>
          </p:cNvPr>
          <p:cNvSpPr/>
          <p:nvPr/>
        </p:nvSpPr>
        <p:spPr>
          <a:xfrm>
            <a:off x="-2198982" y="-2329964"/>
            <a:ext cx="6510298" cy="6510298"/>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1" name="Rectangle: Rounded Corners 20">
            <a:extLst>
              <a:ext uri="{FF2B5EF4-FFF2-40B4-BE49-F238E27FC236}">
                <a16:creationId xmlns:a16="http://schemas.microsoft.com/office/drawing/2014/main" id="{CD7CAAF9-9011-4A93-8BA8-5B949F01A231}"/>
              </a:ext>
            </a:extLst>
          </p:cNvPr>
          <p:cNvSpPr/>
          <p:nvPr/>
        </p:nvSpPr>
        <p:spPr>
          <a:xfrm>
            <a:off x="4828674" y="1122948"/>
            <a:ext cx="6801853" cy="4612105"/>
          </a:xfrm>
          <a:prstGeom prst="roundRect">
            <a:avLst>
              <a:gd name="adj" fmla="val 5884"/>
            </a:avLst>
          </a:prstGeom>
          <a:gradFill>
            <a:gsLst>
              <a:gs pos="0">
                <a:srgbClr val="0000FF"/>
              </a:gs>
              <a:gs pos="100000">
                <a:srgbClr val="FF0000"/>
              </a:gs>
            </a:gsLst>
            <a:lin ang="13500000" scaled="1"/>
          </a:gradFill>
          <a:ln>
            <a:noFill/>
          </a:ln>
          <a:effectLst>
            <a:outerShdw blurRad="228600" dist="38100" dir="2700000" algn="tl" rotWithShape="0">
              <a:srgbClr val="0000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2" name="Chart 21">
            <a:extLst>
              <a:ext uri="{FF2B5EF4-FFF2-40B4-BE49-F238E27FC236}">
                <a16:creationId xmlns:a16="http://schemas.microsoft.com/office/drawing/2014/main" id="{1D7EC3DD-AD61-4240-914B-2E3AF4F24B07}"/>
              </a:ext>
            </a:extLst>
          </p:cNvPr>
          <p:cNvGraphicFramePr>
            <a:graphicFrameLocks/>
          </p:cNvGraphicFramePr>
          <p:nvPr/>
        </p:nvGraphicFramePr>
        <p:xfrm>
          <a:off x="4981072" y="1388853"/>
          <a:ext cx="6414421" cy="4157932"/>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3F9C4260-06B1-44BA-BCEB-CBF62B894628}"/>
              </a:ext>
            </a:extLst>
          </p:cNvPr>
          <p:cNvSpPr txBox="1"/>
          <p:nvPr/>
        </p:nvSpPr>
        <p:spPr>
          <a:xfrm>
            <a:off x="5729092" y="4407602"/>
            <a:ext cx="5436213" cy="646331"/>
          </a:xfrm>
          <a:prstGeom prst="rect">
            <a:avLst/>
          </a:prstGeom>
          <a:noFill/>
        </p:spPr>
        <p:txBody>
          <a:bodyPr wrap="square" rtlCol="0">
            <a:spAutoFit/>
          </a:bodyPr>
          <a:lstStyle/>
          <a:p>
            <a:r>
              <a:rPr lang="en-IN" sz="3600" spc="600" dirty="0">
                <a:solidFill>
                  <a:schemeClr val="bg1">
                    <a:lumMod val="8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5,00,000.00</a:t>
            </a:r>
            <a:r>
              <a:rPr lang="en-IN" sz="1200" spc="600" dirty="0">
                <a:solidFill>
                  <a:schemeClr val="bg1">
                    <a:lumMod val="8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(one Time)</a:t>
            </a:r>
            <a:endParaRPr lang="en-IN" sz="4000" spc="600" dirty="0">
              <a:solidFill>
                <a:schemeClr val="bg1">
                  <a:lumMod val="8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4" name="TextBox 23">
            <a:extLst>
              <a:ext uri="{FF2B5EF4-FFF2-40B4-BE49-F238E27FC236}">
                <a16:creationId xmlns:a16="http://schemas.microsoft.com/office/drawing/2014/main" id="{680C491B-10FE-4668-B504-1A912C57805E}"/>
              </a:ext>
            </a:extLst>
          </p:cNvPr>
          <p:cNvSpPr txBox="1"/>
          <p:nvPr/>
        </p:nvSpPr>
        <p:spPr>
          <a:xfrm>
            <a:off x="176463" y="133890"/>
            <a:ext cx="6436895" cy="261610"/>
          </a:xfrm>
          <a:prstGeom prst="rect">
            <a:avLst/>
          </a:prstGeom>
          <a:noFill/>
        </p:spPr>
        <p:txBody>
          <a:bodyPr wrap="square" rtlCol="0">
            <a:spAutoFit/>
          </a:bodyPr>
          <a:lstStyle/>
          <a:p>
            <a:r>
              <a:rPr lang="en-IN" sz="1100" spc="6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Cozzos Business Development Pvt Ltd</a:t>
            </a:r>
          </a:p>
        </p:txBody>
      </p:sp>
      <p:sp>
        <p:nvSpPr>
          <p:cNvPr id="25" name="TextBox 24">
            <a:extLst>
              <a:ext uri="{FF2B5EF4-FFF2-40B4-BE49-F238E27FC236}">
                <a16:creationId xmlns:a16="http://schemas.microsoft.com/office/drawing/2014/main" id="{5D0135B0-7510-4F66-B67F-5AF7139BA66F}"/>
              </a:ext>
            </a:extLst>
          </p:cNvPr>
          <p:cNvSpPr txBox="1"/>
          <p:nvPr/>
        </p:nvSpPr>
        <p:spPr>
          <a:xfrm>
            <a:off x="397042" y="1235178"/>
            <a:ext cx="3501189" cy="2215991"/>
          </a:xfrm>
          <a:prstGeom prst="rect">
            <a:avLst/>
          </a:prstGeom>
          <a:noFill/>
        </p:spPr>
        <p:txBody>
          <a:bodyPr wrap="square" rtlCol="0">
            <a:spAutoFit/>
          </a:bodyPr>
          <a:lstStyle/>
          <a:p>
            <a:r>
              <a:rPr lang="en-IN" sz="13800" b="1" dirty="0">
                <a:gradFill>
                  <a:gsLst>
                    <a:gs pos="0">
                      <a:srgbClr val="0000FF"/>
                    </a:gs>
                    <a:gs pos="100000">
                      <a:srgbClr val="FF0000"/>
                    </a:gs>
                  </a:gsLst>
                  <a:lin ang="13500000" scaled="1"/>
                </a:gradFill>
                <a:latin typeface="Agency FB" panose="020B0503020202020204" pitchFamily="34" charset="0"/>
              </a:rPr>
              <a:t>Earn</a:t>
            </a:r>
          </a:p>
        </p:txBody>
      </p:sp>
      <p:sp>
        <p:nvSpPr>
          <p:cNvPr id="26" name="TextBox 25">
            <a:extLst>
              <a:ext uri="{FF2B5EF4-FFF2-40B4-BE49-F238E27FC236}">
                <a16:creationId xmlns:a16="http://schemas.microsoft.com/office/drawing/2014/main" id="{EEA2DE2B-117B-4588-9DF2-B634FC2284AF}"/>
              </a:ext>
            </a:extLst>
          </p:cNvPr>
          <p:cNvSpPr txBox="1"/>
          <p:nvPr/>
        </p:nvSpPr>
        <p:spPr>
          <a:xfrm>
            <a:off x="397042" y="3811002"/>
            <a:ext cx="4175136" cy="369332"/>
          </a:xfrm>
          <a:prstGeom prst="rect">
            <a:avLst/>
          </a:prstGeom>
          <a:noFill/>
        </p:spPr>
        <p:txBody>
          <a:bodyPr wrap="square" rtlCol="0">
            <a:spAutoFit/>
          </a:bodyPr>
          <a:lstStyle/>
          <a:p>
            <a:r>
              <a:rPr lang="en-IN"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Earn from Franchise Setup:</a:t>
            </a:r>
          </a:p>
        </p:txBody>
      </p:sp>
      <p:sp>
        <p:nvSpPr>
          <p:cNvPr id="27" name="TextBox 26">
            <a:extLst>
              <a:ext uri="{FF2B5EF4-FFF2-40B4-BE49-F238E27FC236}">
                <a16:creationId xmlns:a16="http://schemas.microsoft.com/office/drawing/2014/main" id="{16DF80F1-1318-4988-9DF4-43BF121EA147}"/>
              </a:ext>
            </a:extLst>
          </p:cNvPr>
          <p:cNvSpPr txBox="1"/>
          <p:nvPr/>
        </p:nvSpPr>
        <p:spPr>
          <a:xfrm>
            <a:off x="421106" y="4176285"/>
            <a:ext cx="4172534" cy="1015663"/>
          </a:xfrm>
          <a:prstGeom prst="rect">
            <a:avLst/>
          </a:prstGeom>
          <a:noFill/>
        </p:spPr>
        <p:txBody>
          <a:bodyPr wrap="square" rtlCol="0">
            <a:spAutoFit/>
          </a:bodyPr>
          <a:lstStyle/>
          <a:p>
            <a:pPr algn="just"/>
            <a:r>
              <a:rPr lang="en-IN" sz="1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Per Franchise Setup = @20% Total Franchise Non-Refundable Fees.</a:t>
            </a:r>
          </a:p>
          <a:p>
            <a:pPr algn="just"/>
            <a:r>
              <a:rPr lang="en-IN" sz="1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Each Franchise Setup Non-Refundable Fees = Rs. 25,000.00</a:t>
            </a:r>
          </a:p>
          <a:p>
            <a:pPr algn="just"/>
            <a:r>
              <a:rPr lang="en-IN" sz="1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Earn from Each Franchise = 25,000.00*20% = Rs. 5000.00</a:t>
            </a:r>
          </a:p>
          <a:p>
            <a:pPr algn="just"/>
            <a:r>
              <a:rPr lang="en-IN" sz="1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State Co-Ordinator Franchise Setup = 100</a:t>
            </a:r>
          </a:p>
          <a:p>
            <a:pPr algn="just"/>
            <a:r>
              <a:rPr lang="en-IN" sz="1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Total Earn from Franchise Setup = Rs. 5000 * 100 = Rs. 5,00,000</a:t>
            </a:r>
          </a:p>
          <a:p>
            <a:pPr algn="just"/>
            <a:endParaRPr lang="en-IN" sz="10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a:extLst>
              <a:ext uri="{FF2B5EF4-FFF2-40B4-BE49-F238E27FC236}">
                <a16:creationId xmlns:a16="http://schemas.microsoft.com/office/drawing/2014/main" id="{D91A1251-B074-434A-96D8-ADAE7E98380F}"/>
              </a:ext>
            </a:extLst>
          </p:cNvPr>
          <p:cNvSpPr/>
          <p:nvPr/>
        </p:nvSpPr>
        <p:spPr>
          <a:xfrm>
            <a:off x="11175137" y="6340642"/>
            <a:ext cx="565484" cy="5173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rgbClr val="0000FF"/>
                </a:solidFill>
              </a:rPr>
              <a:t>Analysis</a:t>
            </a:r>
          </a:p>
        </p:txBody>
      </p:sp>
      <p:sp>
        <p:nvSpPr>
          <p:cNvPr id="29" name="TextBox 28">
            <a:extLst>
              <a:ext uri="{FF2B5EF4-FFF2-40B4-BE49-F238E27FC236}">
                <a16:creationId xmlns:a16="http://schemas.microsoft.com/office/drawing/2014/main" id="{62906ED4-91A4-4B35-8FB2-1FEFCEF1FD1D}"/>
              </a:ext>
            </a:extLst>
          </p:cNvPr>
          <p:cNvSpPr txBox="1"/>
          <p:nvPr/>
        </p:nvSpPr>
        <p:spPr>
          <a:xfrm>
            <a:off x="10567542" y="6462501"/>
            <a:ext cx="1215189" cy="261610"/>
          </a:xfrm>
          <a:prstGeom prst="rect">
            <a:avLst/>
          </a:prstGeom>
          <a:noFill/>
        </p:spPr>
        <p:txBody>
          <a:bodyPr wrap="square" rtlCol="0">
            <a:spAutoFit/>
          </a:bodyPr>
          <a:lstStyle/>
          <a:p>
            <a:r>
              <a:rPr lang="en-IN" sz="11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Cozzos</a:t>
            </a:r>
          </a:p>
        </p:txBody>
      </p:sp>
      <p:sp>
        <p:nvSpPr>
          <p:cNvPr id="30" name="TextBox 29">
            <a:extLst>
              <a:ext uri="{FF2B5EF4-FFF2-40B4-BE49-F238E27FC236}">
                <a16:creationId xmlns:a16="http://schemas.microsoft.com/office/drawing/2014/main" id="{BC83FB8B-8A9B-44D7-AC5E-0A27087551B4}"/>
              </a:ext>
            </a:extLst>
          </p:cNvPr>
          <p:cNvSpPr txBox="1"/>
          <p:nvPr/>
        </p:nvSpPr>
        <p:spPr>
          <a:xfrm>
            <a:off x="7648074" y="110806"/>
            <a:ext cx="4343400" cy="307777"/>
          </a:xfrm>
          <a:prstGeom prst="rect">
            <a:avLst/>
          </a:prstGeom>
          <a:noFill/>
        </p:spPr>
        <p:txBody>
          <a:bodyPr wrap="square" rtlCol="0">
            <a:spAutoFit/>
          </a:bodyPr>
          <a:lstStyle/>
          <a:p>
            <a:pPr algn="r"/>
            <a:r>
              <a:rPr lang="en-IN" sz="1400" spc="600" dirty="0">
                <a:solidFill>
                  <a:srgbClr val="0000FF"/>
                </a:solidFill>
                <a:latin typeface="Open Sans" panose="020B0606030504020204" pitchFamily="34" charset="0"/>
                <a:ea typeface="Open Sans" panose="020B0606030504020204" pitchFamily="34" charset="0"/>
                <a:cs typeface="Open Sans" panose="020B0606030504020204" pitchFamily="34" charset="0"/>
              </a:rPr>
              <a:t>Franchise Setup</a:t>
            </a:r>
          </a:p>
        </p:txBody>
      </p:sp>
      <p:sp>
        <p:nvSpPr>
          <p:cNvPr id="31" name="TextBox 30">
            <a:extLst>
              <a:ext uri="{FF2B5EF4-FFF2-40B4-BE49-F238E27FC236}">
                <a16:creationId xmlns:a16="http://schemas.microsoft.com/office/drawing/2014/main" id="{C9710CF5-6C4D-454D-A04C-723860D3EDFA}"/>
              </a:ext>
            </a:extLst>
          </p:cNvPr>
          <p:cNvSpPr txBox="1"/>
          <p:nvPr/>
        </p:nvSpPr>
        <p:spPr>
          <a:xfrm>
            <a:off x="10086474" y="322319"/>
            <a:ext cx="1905000" cy="369332"/>
          </a:xfrm>
          <a:prstGeom prst="rect">
            <a:avLst/>
          </a:prstGeom>
          <a:noFill/>
        </p:spPr>
        <p:txBody>
          <a:bodyPr wrap="square" rtlCol="0">
            <a:spAutoFit/>
          </a:bodyPr>
          <a:lstStyle/>
          <a:p>
            <a:pPr algn="r"/>
            <a:r>
              <a:rPr lang="en-IN" spc="600" dirty="0">
                <a:solidFill>
                  <a:srgbClr val="FF0000"/>
                </a:solidFill>
                <a:latin typeface="Agency FB" panose="020B0503020202020204" pitchFamily="34" charset="0"/>
                <a:ea typeface="Open Sans" panose="020B0606030504020204" pitchFamily="34" charset="0"/>
                <a:cs typeface="Open Sans" panose="020B0606030504020204" pitchFamily="34" charset="0"/>
              </a:rPr>
              <a:t>Earnings</a:t>
            </a:r>
          </a:p>
        </p:txBody>
      </p:sp>
      <p:sp>
        <p:nvSpPr>
          <p:cNvPr id="18" name="TextBox 17">
            <a:extLst>
              <a:ext uri="{FF2B5EF4-FFF2-40B4-BE49-F238E27FC236}">
                <a16:creationId xmlns:a16="http://schemas.microsoft.com/office/drawing/2014/main" id="{93A30274-345B-4170-BB1B-D59740FC5717}"/>
              </a:ext>
            </a:extLst>
          </p:cNvPr>
          <p:cNvSpPr txBox="1"/>
          <p:nvPr/>
        </p:nvSpPr>
        <p:spPr>
          <a:xfrm>
            <a:off x="464215" y="5202296"/>
            <a:ext cx="3654383" cy="1200329"/>
          </a:xfrm>
          <a:prstGeom prst="rect">
            <a:avLst/>
          </a:prstGeom>
          <a:noFill/>
        </p:spPr>
        <p:txBody>
          <a:bodyPr wrap="square" rtlCol="0">
            <a:spAutoFit/>
          </a:bodyPr>
          <a:lstStyle/>
          <a:p>
            <a:pPr algn="just"/>
            <a:r>
              <a:rPr lang="en-IN" spc="600" dirty="0">
                <a:solidFill>
                  <a:srgbClr val="FF0000"/>
                </a:solidFill>
                <a:latin typeface="Agency FB" panose="020B0503020202020204" pitchFamily="34" charset="0"/>
                <a:ea typeface="Open Sans" panose="020B0606030504020204" pitchFamily="34" charset="0"/>
                <a:cs typeface="Open Sans" panose="020B0606030504020204" pitchFamily="34" charset="0"/>
              </a:rPr>
              <a:t>State Co-Ordinator Total Projected Earning From Franchise Setup </a:t>
            </a:r>
          </a:p>
          <a:p>
            <a:pPr algn="just"/>
            <a:r>
              <a:rPr lang="en-IN" b="1" spc="600" dirty="0">
                <a:solidFill>
                  <a:srgbClr val="FF0000"/>
                </a:solidFill>
                <a:latin typeface="Agency FB" panose="020B0503020202020204" pitchFamily="34" charset="0"/>
                <a:ea typeface="Open Sans" panose="020B0606030504020204" pitchFamily="34" charset="0"/>
                <a:cs typeface="Open Sans" panose="020B0606030504020204" pitchFamily="34" charset="0"/>
              </a:rPr>
              <a:t>Rs. 5,00,000  </a:t>
            </a:r>
            <a:r>
              <a:rPr lang="en-IN" sz="1200" spc="600" dirty="0">
                <a:solidFill>
                  <a:srgbClr val="FF0000"/>
                </a:solidFill>
                <a:latin typeface="Agency FB" panose="020B0503020202020204" pitchFamily="34" charset="0"/>
                <a:ea typeface="Open Sans" panose="020B0606030504020204" pitchFamily="34" charset="0"/>
                <a:cs typeface="Open Sans" panose="020B0606030504020204" pitchFamily="34" charset="0"/>
              </a:rPr>
              <a:t>(One Time)</a:t>
            </a:r>
            <a:endParaRPr lang="en-IN" spc="600" dirty="0">
              <a:solidFill>
                <a:srgbClr val="FF0000"/>
              </a:solidFill>
              <a:latin typeface="Agency FB" panose="020B0503020202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041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8">
            <a:extLst>
              <a:ext uri="{FF2B5EF4-FFF2-40B4-BE49-F238E27FC236}">
                <a16:creationId xmlns:a16="http://schemas.microsoft.com/office/drawing/2014/main" id="{77FF9FB8-D246-4B17-8102-03FBED298BD9}"/>
              </a:ext>
            </a:extLst>
          </p:cNvPr>
          <p:cNvSpPr>
            <a:spLocks/>
          </p:cNvSpPr>
          <p:nvPr/>
        </p:nvSpPr>
        <p:spPr bwMode="auto">
          <a:xfrm rot="16200000" flipV="1">
            <a:off x="6113730" y="3333422"/>
            <a:ext cx="1519732" cy="1591130"/>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chemeClr val="accent2"/>
          </a:solidFill>
          <a:ln>
            <a:noFill/>
          </a:ln>
        </p:spPr>
        <p:txBody>
          <a:bodyPr vert="horz" wrap="square" lIns="78831" tIns="39415" rIns="78831" bIns="39415" numCol="1" anchor="t" anchorCtr="0" compatLnSpc="1">
            <a:prstTxWarp prst="textNoShape">
              <a:avLst/>
            </a:prstTxWarp>
          </a:bodyPr>
          <a:lstStyle/>
          <a:p>
            <a:endParaRPr lang="en-US" sz="1552"/>
          </a:p>
        </p:txBody>
      </p:sp>
      <p:sp>
        <p:nvSpPr>
          <p:cNvPr id="44" name="Freeform 8">
            <a:extLst>
              <a:ext uri="{FF2B5EF4-FFF2-40B4-BE49-F238E27FC236}">
                <a16:creationId xmlns:a16="http://schemas.microsoft.com/office/drawing/2014/main" id="{F55BD485-0F69-4245-B5DC-4F7ADEFD9368}"/>
              </a:ext>
            </a:extLst>
          </p:cNvPr>
          <p:cNvSpPr>
            <a:spLocks/>
          </p:cNvSpPr>
          <p:nvPr/>
        </p:nvSpPr>
        <p:spPr bwMode="auto">
          <a:xfrm rot="16200000">
            <a:off x="4599615" y="3385025"/>
            <a:ext cx="1485437" cy="1522219"/>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831" tIns="39415" rIns="78831" bIns="39415" numCol="1" anchor="t" anchorCtr="0" compatLnSpc="1">
            <a:prstTxWarp prst="textNoShape">
              <a:avLst/>
            </a:prstTxWarp>
          </a:bodyPr>
          <a:lstStyle/>
          <a:p>
            <a:endParaRPr lang="en-US" sz="1552"/>
          </a:p>
        </p:txBody>
      </p:sp>
      <p:sp>
        <p:nvSpPr>
          <p:cNvPr id="47" name="Freeform 8">
            <a:extLst>
              <a:ext uri="{FF2B5EF4-FFF2-40B4-BE49-F238E27FC236}">
                <a16:creationId xmlns:a16="http://schemas.microsoft.com/office/drawing/2014/main" id="{421D2251-2836-4E64-A969-91DA2C96FAE2}"/>
              </a:ext>
            </a:extLst>
          </p:cNvPr>
          <p:cNvSpPr>
            <a:spLocks/>
          </p:cNvSpPr>
          <p:nvPr/>
        </p:nvSpPr>
        <p:spPr bwMode="auto">
          <a:xfrm rot="16200000" flipH="1" flipV="1">
            <a:off x="6113726" y="1874040"/>
            <a:ext cx="1519733" cy="1591129"/>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chemeClr val="accent6"/>
          </a:solidFill>
          <a:ln>
            <a:noFill/>
          </a:ln>
        </p:spPr>
        <p:txBody>
          <a:bodyPr vert="horz" wrap="square" lIns="78831" tIns="39415" rIns="78831" bIns="39415" numCol="1" anchor="t" anchorCtr="0" compatLnSpc="1">
            <a:prstTxWarp prst="textNoShape">
              <a:avLst/>
            </a:prstTxWarp>
          </a:bodyPr>
          <a:lstStyle/>
          <a:p>
            <a:endParaRPr lang="en-US" sz="1552"/>
          </a:p>
        </p:txBody>
      </p:sp>
      <p:sp>
        <p:nvSpPr>
          <p:cNvPr id="21" name="Freeform 8"/>
          <p:cNvSpPr>
            <a:spLocks/>
          </p:cNvSpPr>
          <p:nvPr/>
        </p:nvSpPr>
        <p:spPr bwMode="auto">
          <a:xfrm>
            <a:off x="4576947" y="1909738"/>
            <a:ext cx="1522219" cy="1519732"/>
          </a:xfrm>
          <a:custGeom>
            <a:avLst/>
            <a:gdLst>
              <a:gd name="T0" fmla="*/ 3237 w 3237"/>
              <a:gd name="T1" fmla="*/ 3239 h 3239"/>
              <a:gd name="T2" fmla="*/ 3237 w 3237"/>
              <a:gd name="T3" fmla="*/ 0 h 3239"/>
              <a:gd name="T4" fmla="*/ 3152 w 3237"/>
              <a:gd name="T5" fmla="*/ 2 h 3239"/>
              <a:gd name="T6" fmla="*/ 3070 w 3237"/>
              <a:gd name="T7" fmla="*/ 5 h 3239"/>
              <a:gd name="T8" fmla="*/ 2987 w 3237"/>
              <a:gd name="T9" fmla="*/ 9 h 3239"/>
              <a:gd name="T10" fmla="*/ 2905 w 3237"/>
              <a:gd name="T11" fmla="*/ 17 h 3239"/>
              <a:gd name="T12" fmla="*/ 2824 w 3237"/>
              <a:gd name="T13" fmla="*/ 27 h 3239"/>
              <a:gd name="T14" fmla="*/ 2743 w 3237"/>
              <a:gd name="T15" fmla="*/ 38 h 3239"/>
              <a:gd name="T16" fmla="*/ 2663 w 3237"/>
              <a:gd name="T17" fmla="*/ 52 h 3239"/>
              <a:gd name="T18" fmla="*/ 2584 w 3237"/>
              <a:gd name="T19" fmla="*/ 67 h 3239"/>
              <a:gd name="T20" fmla="*/ 2427 w 3237"/>
              <a:gd name="T21" fmla="*/ 103 h 3239"/>
              <a:gd name="T22" fmla="*/ 2273 w 3237"/>
              <a:gd name="T23" fmla="*/ 146 h 3239"/>
              <a:gd name="T24" fmla="*/ 2123 w 3237"/>
              <a:gd name="T25" fmla="*/ 198 h 3239"/>
              <a:gd name="T26" fmla="*/ 1975 w 3237"/>
              <a:gd name="T27" fmla="*/ 255 h 3239"/>
              <a:gd name="T28" fmla="*/ 1833 w 3237"/>
              <a:gd name="T29" fmla="*/ 320 h 3239"/>
              <a:gd name="T30" fmla="*/ 1693 w 3237"/>
              <a:gd name="T31" fmla="*/ 391 h 3239"/>
              <a:gd name="T32" fmla="*/ 1557 w 3237"/>
              <a:gd name="T33" fmla="*/ 470 h 3239"/>
              <a:gd name="T34" fmla="*/ 1426 w 3237"/>
              <a:gd name="T35" fmla="*/ 553 h 3239"/>
              <a:gd name="T36" fmla="*/ 1300 w 3237"/>
              <a:gd name="T37" fmla="*/ 643 h 3239"/>
              <a:gd name="T38" fmla="*/ 1177 w 3237"/>
              <a:gd name="T39" fmla="*/ 739 h 3239"/>
              <a:gd name="T40" fmla="*/ 1060 w 3237"/>
              <a:gd name="T41" fmla="*/ 841 h 3239"/>
              <a:gd name="T42" fmla="*/ 946 w 3237"/>
              <a:gd name="T43" fmla="*/ 948 h 3239"/>
              <a:gd name="T44" fmla="*/ 841 w 3237"/>
              <a:gd name="T45" fmla="*/ 1062 h 3239"/>
              <a:gd name="T46" fmla="*/ 739 w 3237"/>
              <a:gd name="T47" fmla="*/ 1179 h 3239"/>
              <a:gd name="T48" fmla="*/ 643 w 3237"/>
              <a:gd name="T49" fmla="*/ 1302 h 3239"/>
              <a:gd name="T50" fmla="*/ 553 w 3237"/>
              <a:gd name="T51" fmla="*/ 1428 h 3239"/>
              <a:gd name="T52" fmla="*/ 468 w 3237"/>
              <a:gd name="T53" fmla="*/ 1559 h 3239"/>
              <a:gd name="T54" fmla="*/ 389 w 3237"/>
              <a:gd name="T55" fmla="*/ 1695 h 3239"/>
              <a:gd name="T56" fmla="*/ 318 w 3237"/>
              <a:gd name="T57" fmla="*/ 1835 h 3239"/>
              <a:gd name="T58" fmla="*/ 253 w 3237"/>
              <a:gd name="T59" fmla="*/ 1977 h 3239"/>
              <a:gd name="T60" fmla="*/ 195 w 3237"/>
              <a:gd name="T61" fmla="*/ 2125 h 3239"/>
              <a:gd name="T62" fmla="*/ 144 w 3237"/>
              <a:gd name="T63" fmla="*/ 2275 h 3239"/>
              <a:gd name="T64" fmla="*/ 101 w 3237"/>
              <a:gd name="T65" fmla="*/ 2429 h 3239"/>
              <a:gd name="T66" fmla="*/ 65 w 3237"/>
              <a:gd name="T67" fmla="*/ 2586 h 3239"/>
              <a:gd name="T68" fmla="*/ 50 w 3237"/>
              <a:gd name="T69" fmla="*/ 2665 h 3239"/>
              <a:gd name="T70" fmla="*/ 36 w 3237"/>
              <a:gd name="T71" fmla="*/ 2745 h 3239"/>
              <a:gd name="T72" fmla="*/ 25 w 3237"/>
              <a:gd name="T73" fmla="*/ 2826 h 3239"/>
              <a:gd name="T74" fmla="*/ 15 w 3237"/>
              <a:gd name="T75" fmla="*/ 2907 h 3239"/>
              <a:gd name="T76" fmla="*/ 9 w 3237"/>
              <a:gd name="T77" fmla="*/ 2989 h 3239"/>
              <a:gd name="T78" fmla="*/ 3 w 3237"/>
              <a:gd name="T79" fmla="*/ 3072 h 3239"/>
              <a:gd name="T80" fmla="*/ 0 w 3237"/>
              <a:gd name="T81" fmla="*/ 3154 h 3239"/>
              <a:gd name="T82" fmla="*/ 0 w 3237"/>
              <a:gd name="T83" fmla="*/ 3239 h 3239"/>
              <a:gd name="T84" fmla="*/ 3237 w 3237"/>
              <a:gd name="T85" fmla="*/ 3239 h 3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37" h="3239">
                <a:moveTo>
                  <a:pt x="3237" y="3239"/>
                </a:moveTo>
                <a:lnTo>
                  <a:pt x="3237" y="0"/>
                </a:lnTo>
                <a:lnTo>
                  <a:pt x="3152" y="2"/>
                </a:lnTo>
                <a:lnTo>
                  <a:pt x="3070" y="5"/>
                </a:lnTo>
                <a:lnTo>
                  <a:pt x="2987" y="9"/>
                </a:lnTo>
                <a:lnTo>
                  <a:pt x="2905" y="17"/>
                </a:lnTo>
                <a:lnTo>
                  <a:pt x="2824" y="27"/>
                </a:lnTo>
                <a:lnTo>
                  <a:pt x="2743" y="38"/>
                </a:lnTo>
                <a:lnTo>
                  <a:pt x="2663" y="52"/>
                </a:lnTo>
                <a:lnTo>
                  <a:pt x="2584" y="67"/>
                </a:lnTo>
                <a:lnTo>
                  <a:pt x="2427" y="103"/>
                </a:lnTo>
                <a:lnTo>
                  <a:pt x="2273" y="146"/>
                </a:lnTo>
                <a:lnTo>
                  <a:pt x="2123" y="198"/>
                </a:lnTo>
                <a:lnTo>
                  <a:pt x="1975" y="255"/>
                </a:lnTo>
                <a:lnTo>
                  <a:pt x="1833" y="320"/>
                </a:lnTo>
                <a:lnTo>
                  <a:pt x="1693" y="391"/>
                </a:lnTo>
                <a:lnTo>
                  <a:pt x="1557" y="470"/>
                </a:lnTo>
                <a:lnTo>
                  <a:pt x="1426" y="553"/>
                </a:lnTo>
                <a:lnTo>
                  <a:pt x="1300" y="643"/>
                </a:lnTo>
                <a:lnTo>
                  <a:pt x="1177" y="739"/>
                </a:lnTo>
                <a:lnTo>
                  <a:pt x="1060" y="841"/>
                </a:lnTo>
                <a:lnTo>
                  <a:pt x="946" y="948"/>
                </a:lnTo>
                <a:lnTo>
                  <a:pt x="841" y="1062"/>
                </a:lnTo>
                <a:lnTo>
                  <a:pt x="739" y="1179"/>
                </a:lnTo>
                <a:lnTo>
                  <a:pt x="643" y="1302"/>
                </a:lnTo>
                <a:lnTo>
                  <a:pt x="553" y="1428"/>
                </a:lnTo>
                <a:lnTo>
                  <a:pt x="468" y="1559"/>
                </a:lnTo>
                <a:lnTo>
                  <a:pt x="389" y="1695"/>
                </a:lnTo>
                <a:lnTo>
                  <a:pt x="318" y="1835"/>
                </a:lnTo>
                <a:lnTo>
                  <a:pt x="253" y="1977"/>
                </a:lnTo>
                <a:lnTo>
                  <a:pt x="195" y="2125"/>
                </a:lnTo>
                <a:lnTo>
                  <a:pt x="144" y="2275"/>
                </a:lnTo>
                <a:lnTo>
                  <a:pt x="101" y="2429"/>
                </a:lnTo>
                <a:lnTo>
                  <a:pt x="65" y="2586"/>
                </a:lnTo>
                <a:lnTo>
                  <a:pt x="50" y="2665"/>
                </a:lnTo>
                <a:lnTo>
                  <a:pt x="36" y="2745"/>
                </a:lnTo>
                <a:lnTo>
                  <a:pt x="25" y="2826"/>
                </a:lnTo>
                <a:lnTo>
                  <a:pt x="15" y="2907"/>
                </a:lnTo>
                <a:lnTo>
                  <a:pt x="9" y="2989"/>
                </a:lnTo>
                <a:lnTo>
                  <a:pt x="3" y="3072"/>
                </a:lnTo>
                <a:lnTo>
                  <a:pt x="0" y="3154"/>
                </a:lnTo>
                <a:lnTo>
                  <a:pt x="0" y="3239"/>
                </a:lnTo>
                <a:lnTo>
                  <a:pt x="3237" y="32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831" tIns="39415" rIns="78831" bIns="39415" numCol="1" anchor="t" anchorCtr="0" compatLnSpc="1">
            <a:prstTxWarp prst="textNoShape">
              <a:avLst/>
            </a:prstTxWarp>
          </a:bodyPr>
          <a:lstStyle/>
          <a:p>
            <a:endParaRPr lang="en-US" sz="1552"/>
          </a:p>
        </p:txBody>
      </p:sp>
      <p:cxnSp>
        <p:nvCxnSpPr>
          <p:cNvPr id="56" name="Straight Connector 55"/>
          <p:cNvCxnSpPr/>
          <p:nvPr/>
        </p:nvCxnSpPr>
        <p:spPr>
          <a:xfrm rot="18900000">
            <a:off x="4792745" y="1933204"/>
            <a:ext cx="0" cy="385085"/>
          </a:xfrm>
          <a:prstGeom prst="line">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rot="18900000">
            <a:off x="4257982" y="1789735"/>
            <a:ext cx="636257" cy="238750"/>
            <a:chOff x="5716905" y="1615282"/>
            <a:chExt cx="760095" cy="245903"/>
          </a:xfrm>
        </p:grpSpPr>
        <p:cxnSp>
          <p:nvCxnSpPr>
            <p:cNvPr id="64" name="Straight Connector 63"/>
            <p:cNvCxnSpPr/>
            <p:nvPr/>
          </p:nvCxnSpPr>
          <p:spPr>
            <a:xfrm flipV="1">
              <a:off x="6096000" y="1615282"/>
              <a:ext cx="381000" cy="245903"/>
            </a:xfrm>
            <a:prstGeom prst="line">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5716905" y="1615282"/>
              <a:ext cx="381000" cy="245903"/>
            </a:xfrm>
            <a:prstGeom prst="line">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grpSp>
      <p:cxnSp>
        <p:nvCxnSpPr>
          <p:cNvPr id="86" name="Straight Connector 85"/>
          <p:cNvCxnSpPr/>
          <p:nvPr/>
        </p:nvCxnSpPr>
        <p:spPr>
          <a:xfrm rot="8100000">
            <a:off x="7399255" y="4539711"/>
            <a:ext cx="0" cy="385085"/>
          </a:xfrm>
          <a:prstGeom prst="line">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8100000" flipV="1">
            <a:off x="7344233" y="4941709"/>
            <a:ext cx="318926" cy="238750"/>
          </a:xfrm>
          <a:prstGeom prst="line">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cxnSpLocks/>
          </p:cNvCxnSpPr>
          <p:nvPr/>
        </p:nvCxnSpPr>
        <p:spPr>
          <a:xfrm rot="8100000" flipH="1" flipV="1">
            <a:off x="7568620" y="4717323"/>
            <a:ext cx="318926" cy="238750"/>
          </a:xfrm>
          <a:prstGeom prst="line">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10" name="Freeform 109"/>
          <p:cNvSpPr/>
          <p:nvPr/>
        </p:nvSpPr>
        <p:spPr>
          <a:xfrm>
            <a:off x="2801839" y="1373633"/>
            <a:ext cx="1180343" cy="1072205"/>
          </a:xfrm>
          <a:custGeom>
            <a:avLst/>
            <a:gdLst>
              <a:gd name="connsiteX0" fmla="*/ 533075 w 1066149"/>
              <a:gd name="connsiteY0" fmla="*/ 0 h 1066148"/>
              <a:gd name="connsiteX1" fmla="*/ 910015 w 1066149"/>
              <a:gd name="connsiteY1" fmla="*/ 156134 h 1066148"/>
              <a:gd name="connsiteX2" fmla="*/ 910015 w 1066149"/>
              <a:gd name="connsiteY2" fmla="*/ 910014 h 1066148"/>
              <a:gd name="connsiteX3" fmla="*/ 156135 w 1066149"/>
              <a:gd name="connsiteY3" fmla="*/ 910014 h 1066148"/>
              <a:gd name="connsiteX4" fmla="*/ 156135 w 1066149"/>
              <a:gd name="connsiteY4" fmla="*/ 156134 h 1066148"/>
              <a:gd name="connsiteX5" fmla="*/ 533075 w 1066149"/>
              <a:gd name="connsiteY5" fmla="*/ 0 h 106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49" h="1066148">
                <a:moveTo>
                  <a:pt x="533075" y="0"/>
                </a:moveTo>
                <a:cubicBezTo>
                  <a:pt x="669501" y="0"/>
                  <a:pt x="805926" y="52045"/>
                  <a:pt x="910015" y="156134"/>
                </a:cubicBezTo>
                <a:cubicBezTo>
                  <a:pt x="1118194" y="364312"/>
                  <a:pt x="1118194" y="701836"/>
                  <a:pt x="910015" y="910014"/>
                </a:cubicBezTo>
                <a:cubicBezTo>
                  <a:pt x="701837" y="1118193"/>
                  <a:pt x="364313" y="1118193"/>
                  <a:pt x="156135" y="910014"/>
                </a:cubicBezTo>
                <a:cubicBezTo>
                  <a:pt x="-52044" y="701836"/>
                  <a:pt x="-52044" y="364312"/>
                  <a:pt x="156135" y="156134"/>
                </a:cubicBezTo>
                <a:cubicBezTo>
                  <a:pt x="260224" y="52045"/>
                  <a:pt x="396650" y="0"/>
                  <a:pt x="533075" y="0"/>
                </a:cubicBezTo>
                <a:close/>
              </a:path>
            </a:pathLst>
          </a:cu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8831" tIns="0" rIns="78831" bIns="0" rtlCol="0" anchor="ctr"/>
          <a:lstStyle/>
          <a:p>
            <a:pPr algn="ctr"/>
            <a:r>
              <a:rPr lang="en-US" sz="1400" b="1" dirty="0"/>
              <a:t>Collect Application &amp; Card Distribute</a:t>
            </a:r>
          </a:p>
        </p:txBody>
      </p:sp>
      <p:sp>
        <p:nvSpPr>
          <p:cNvPr id="107" name="Freeform 106"/>
          <p:cNvSpPr/>
          <p:nvPr/>
        </p:nvSpPr>
        <p:spPr>
          <a:xfrm>
            <a:off x="7165253" y="5331645"/>
            <a:ext cx="1232347" cy="1103999"/>
          </a:xfrm>
          <a:custGeom>
            <a:avLst/>
            <a:gdLst>
              <a:gd name="connsiteX0" fmla="*/ 533075 w 1066149"/>
              <a:gd name="connsiteY0" fmla="*/ 0 h 1066148"/>
              <a:gd name="connsiteX1" fmla="*/ 910015 w 1066149"/>
              <a:gd name="connsiteY1" fmla="*/ 156134 h 1066148"/>
              <a:gd name="connsiteX2" fmla="*/ 910015 w 1066149"/>
              <a:gd name="connsiteY2" fmla="*/ 910014 h 1066148"/>
              <a:gd name="connsiteX3" fmla="*/ 156135 w 1066149"/>
              <a:gd name="connsiteY3" fmla="*/ 910014 h 1066148"/>
              <a:gd name="connsiteX4" fmla="*/ 156135 w 1066149"/>
              <a:gd name="connsiteY4" fmla="*/ 156134 h 1066148"/>
              <a:gd name="connsiteX5" fmla="*/ 533075 w 1066149"/>
              <a:gd name="connsiteY5" fmla="*/ 0 h 106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49" h="1066148">
                <a:moveTo>
                  <a:pt x="533075" y="0"/>
                </a:moveTo>
                <a:cubicBezTo>
                  <a:pt x="669500" y="0"/>
                  <a:pt x="805926" y="52045"/>
                  <a:pt x="910015" y="156134"/>
                </a:cubicBezTo>
                <a:cubicBezTo>
                  <a:pt x="1118194" y="364312"/>
                  <a:pt x="1118194" y="701836"/>
                  <a:pt x="910015" y="910014"/>
                </a:cubicBezTo>
                <a:cubicBezTo>
                  <a:pt x="701837" y="1118193"/>
                  <a:pt x="364313" y="1118193"/>
                  <a:pt x="156135" y="910014"/>
                </a:cubicBezTo>
                <a:cubicBezTo>
                  <a:pt x="-52044" y="701836"/>
                  <a:pt x="-52044" y="364312"/>
                  <a:pt x="156135" y="156134"/>
                </a:cubicBezTo>
                <a:cubicBezTo>
                  <a:pt x="260224" y="52045"/>
                  <a:pt x="396650" y="0"/>
                  <a:pt x="533075" y="0"/>
                </a:cubicBezTo>
                <a:close/>
              </a:path>
            </a:pathLst>
          </a:custGeom>
          <a:solidFill>
            <a:schemeClr val="accent4"/>
          </a:solidFill>
          <a:ln w="381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8831" tIns="0" rIns="78831" bIns="0" rtlCol="0" anchor="ctr"/>
          <a:lstStyle/>
          <a:p>
            <a:pPr algn="ctr"/>
            <a:r>
              <a:rPr lang="en-US" sz="2000" b="1" dirty="0"/>
              <a:t>Client Service</a:t>
            </a:r>
          </a:p>
        </p:txBody>
      </p:sp>
      <p:sp>
        <p:nvSpPr>
          <p:cNvPr id="106" name="Freeform 105"/>
          <p:cNvSpPr/>
          <p:nvPr/>
        </p:nvSpPr>
        <p:spPr>
          <a:xfrm>
            <a:off x="3803884" y="378479"/>
            <a:ext cx="1130948" cy="1072205"/>
          </a:xfrm>
          <a:custGeom>
            <a:avLst/>
            <a:gdLst>
              <a:gd name="connsiteX0" fmla="*/ 533075 w 1066149"/>
              <a:gd name="connsiteY0" fmla="*/ 0 h 1066148"/>
              <a:gd name="connsiteX1" fmla="*/ 910015 w 1066149"/>
              <a:gd name="connsiteY1" fmla="*/ 156134 h 1066148"/>
              <a:gd name="connsiteX2" fmla="*/ 910015 w 1066149"/>
              <a:gd name="connsiteY2" fmla="*/ 910014 h 1066148"/>
              <a:gd name="connsiteX3" fmla="*/ 156135 w 1066149"/>
              <a:gd name="connsiteY3" fmla="*/ 910014 h 1066148"/>
              <a:gd name="connsiteX4" fmla="*/ 156135 w 1066149"/>
              <a:gd name="connsiteY4" fmla="*/ 156134 h 1066148"/>
              <a:gd name="connsiteX5" fmla="*/ 533075 w 1066149"/>
              <a:gd name="connsiteY5" fmla="*/ 0 h 106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49" h="1066148">
                <a:moveTo>
                  <a:pt x="533075" y="0"/>
                </a:moveTo>
                <a:cubicBezTo>
                  <a:pt x="669501" y="0"/>
                  <a:pt x="805926" y="52045"/>
                  <a:pt x="910015" y="156134"/>
                </a:cubicBezTo>
                <a:cubicBezTo>
                  <a:pt x="1118194" y="364313"/>
                  <a:pt x="1118194" y="701836"/>
                  <a:pt x="910015" y="910014"/>
                </a:cubicBezTo>
                <a:cubicBezTo>
                  <a:pt x="701837" y="1118193"/>
                  <a:pt x="364313" y="1118193"/>
                  <a:pt x="156135" y="910014"/>
                </a:cubicBezTo>
                <a:cubicBezTo>
                  <a:pt x="-52044" y="701836"/>
                  <a:pt x="-52044" y="364313"/>
                  <a:pt x="156135" y="156134"/>
                </a:cubicBezTo>
                <a:cubicBezTo>
                  <a:pt x="260224" y="52045"/>
                  <a:pt x="396650" y="0"/>
                  <a:pt x="533075" y="0"/>
                </a:cubicBezTo>
                <a:close/>
              </a:path>
            </a:pathLst>
          </a:custGeom>
          <a:solidFill>
            <a:srgbClr val="92D050"/>
          </a:solidFill>
          <a:ln w="3810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8831" tIns="0" rIns="78831" bIns="0" rtlCol="0" anchor="ctr"/>
          <a:lstStyle/>
          <a:p>
            <a:pPr algn="ctr"/>
            <a:r>
              <a:rPr lang="en-US" sz="1600" b="1" dirty="0"/>
              <a:t>Customer Service</a:t>
            </a:r>
          </a:p>
        </p:txBody>
      </p:sp>
      <p:sp>
        <p:nvSpPr>
          <p:cNvPr id="105" name="Freeform 104"/>
          <p:cNvSpPr/>
          <p:nvPr/>
        </p:nvSpPr>
        <p:spPr>
          <a:xfrm>
            <a:off x="8141847" y="4371298"/>
            <a:ext cx="1232347" cy="1146990"/>
          </a:xfrm>
          <a:custGeom>
            <a:avLst/>
            <a:gdLst>
              <a:gd name="connsiteX0" fmla="*/ 533075 w 1066149"/>
              <a:gd name="connsiteY0" fmla="*/ 0 h 1066148"/>
              <a:gd name="connsiteX1" fmla="*/ 910015 w 1066149"/>
              <a:gd name="connsiteY1" fmla="*/ 156134 h 1066148"/>
              <a:gd name="connsiteX2" fmla="*/ 910015 w 1066149"/>
              <a:gd name="connsiteY2" fmla="*/ 910014 h 1066148"/>
              <a:gd name="connsiteX3" fmla="*/ 156135 w 1066149"/>
              <a:gd name="connsiteY3" fmla="*/ 910014 h 1066148"/>
              <a:gd name="connsiteX4" fmla="*/ 156135 w 1066149"/>
              <a:gd name="connsiteY4" fmla="*/ 156134 h 1066148"/>
              <a:gd name="connsiteX5" fmla="*/ 533075 w 1066149"/>
              <a:gd name="connsiteY5" fmla="*/ 0 h 106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149" h="1066148">
                <a:moveTo>
                  <a:pt x="533075" y="0"/>
                </a:moveTo>
                <a:cubicBezTo>
                  <a:pt x="669500" y="0"/>
                  <a:pt x="805926" y="52045"/>
                  <a:pt x="910015" y="156134"/>
                </a:cubicBezTo>
                <a:cubicBezTo>
                  <a:pt x="1118194" y="364313"/>
                  <a:pt x="1118194" y="701836"/>
                  <a:pt x="910015" y="910014"/>
                </a:cubicBezTo>
                <a:cubicBezTo>
                  <a:pt x="701837" y="1118193"/>
                  <a:pt x="364313" y="1118193"/>
                  <a:pt x="156135" y="910014"/>
                </a:cubicBezTo>
                <a:cubicBezTo>
                  <a:pt x="-52044" y="701836"/>
                  <a:pt x="-52044" y="364313"/>
                  <a:pt x="156135" y="156134"/>
                </a:cubicBezTo>
                <a:cubicBezTo>
                  <a:pt x="260224" y="52045"/>
                  <a:pt x="396650" y="0"/>
                  <a:pt x="533075" y="0"/>
                </a:cubicBezTo>
                <a:close/>
              </a:path>
            </a:pathLst>
          </a:custGeom>
          <a:solidFill>
            <a:schemeClr val="accent5"/>
          </a:solidFill>
          <a:ln w="38100">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8831" tIns="0" rIns="78831" bIns="0" rtlCol="0" anchor="ctr"/>
          <a:lstStyle/>
          <a:p>
            <a:pPr algn="ctr"/>
            <a:r>
              <a:rPr lang="en-US" sz="1400" b="1" dirty="0"/>
              <a:t>Collect Application &amp; Agreement</a:t>
            </a:r>
          </a:p>
        </p:txBody>
      </p:sp>
      <p:sp>
        <p:nvSpPr>
          <p:cNvPr id="112" name="Footer Text"/>
          <p:cNvSpPr txBox="1"/>
          <p:nvPr/>
        </p:nvSpPr>
        <p:spPr>
          <a:xfrm rot="17701135">
            <a:off x="5121713" y="2489591"/>
            <a:ext cx="1934175" cy="1753159"/>
          </a:xfrm>
          <a:prstGeom prst="rect">
            <a:avLst/>
          </a:prstGeom>
          <a:noFill/>
        </p:spPr>
        <p:txBody>
          <a:bodyPr wrap="square" lIns="0" tIns="0" rIns="0" bIns="0" rtlCol="0">
            <a:prstTxWarp prst="textArchUp">
              <a:avLst>
                <a:gd name="adj" fmla="val 7002222"/>
              </a:avLst>
            </a:prstTxWarp>
            <a:spAutoFit/>
          </a:bodyPr>
          <a:lstStyle/>
          <a:p>
            <a:pPr algn="ctr"/>
            <a:r>
              <a:rPr lang="en-US" sz="1600" b="1" dirty="0">
                <a:solidFill>
                  <a:schemeClr val="bg1"/>
                </a:solidFill>
                <a:ea typeface="Roboto" panose="02000000000000000000" pitchFamily="2" charset="0"/>
              </a:rPr>
              <a:t>Customer Generator</a:t>
            </a:r>
          </a:p>
          <a:p>
            <a:pPr algn="ctr"/>
            <a:endParaRPr lang="en-US" sz="690" b="1" dirty="0">
              <a:solidFill>
                <a:schemeClr val="bg1"/>
              </a:solidFill>
              <a:ea typeface="Roboto" panose="02000000000000000000" pitchFamily="2" charset="0"/>
            </a:endParaRPr>
          </a:p>
        </p:txBody>
      </p:sp>
      <p:sp>
        <p:nvSpPr>
          <p:cNvPr id="53" name="Freeform 52"/>
          <p:cNvSpPr/>
          <p:nvPr/>
        </p:nvSpPr>
        <p:spPr>
          <a:xfrm rot="5219004">
            <a:off x="6603675" y="2590410"/>
            <a:ext cx="272671" cy="1846503"/>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chemeClr val="tx1">
                  <a:lumMod val="0"/>
                  <a:alpha val="31000"/>
                </a:schemeClr>
              </a:gs>
              <a:gs pos="65000">
                <a:schemeClr val="accent5">
                  <a:alpha val="0"/>
                </a:schemeClr>
              </a:gs>
            </a:gsLst>
            <a:lin ang="3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2"/>
          </a:p>
        </p:txBody>
      </p:sp>
      <p:sp>
        <p:nvSpPr>
          <p:cNvPr id="51" name="Freeform 50"/>
          <p:cNvSpPr/>
          <p:nvPr/>
        </p:nvSpPr>
        <p:spPr>
          <a:xfrm rot="10616063">
            <a:off x="5926639" y="3374677"/>
            <a:ext cx="248506" cy="1520899"/>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chemeClr val="tx1">
                  <a:lumMod val="0"/>
                  <a:alpha val="31000"/>
                </a:schemeClr>
              </a:gs>
              <a:gs pos="65000">
                <a:schemeClr val="accent6">
                  <a:alpha val="0"/>
                </a:schemeClr>
              </a:gs>
            </a:gsLst>
            <a:lin ang="3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2"/>
          </a:p>
        </p:txBody>
      </p:sp>
      <p:sp>
        <p:nvSpPr>
          <p:cNvPr id="49" name="Freeform 48"/>
          <p:cNvSpPr/>
          <p:nvPr/>
        </p:nvSpPr>
        <p:spPr>
          <a:xfrm rot="21397271">
            <a:off x="6008416" y="1914957"/>
            <a:ext cx="226072" cy="1659106"/>
          </a:xfrm>
          <a:custGeom>
            <a:avLst/>
            <a:gdLst>
              <a:gd name="connsiteX0" fmla="*/ 0 w 218406"/>
              <a:gd name="connsiteY0" fmla="*/ 0 h 1754844"/>
              <a:gd name="connsiteX1" fmla="*/ 38810 w 218406"/>
              <a:gd name="connsiteY1" fmla="*/ 72 h 1754844"/>
              <a:gd name="connsiteX2" fmla="*/ 83424 w 218406"/>
              <a:gd name="connsiteY2" fmla="*/ 1296 h 1754844"/>
              <a:gd name="connsiteX3" fmla="*/ 128307 w 218406"/>
              <a:gd name="connsiteY3" fmla="*/ 4740 h 1754844"/>
              <a:gd name="connsiteX4" fmla="*/ 172584 w 218406"/>
              <a:gd name="connsiteY4" fmla="*/ 8654 h 1754844"/>
              <a:gd name="connsiteX5" fmla="*/ 218406 w 218406"/>
              <a:gd name="connsiteY5" fmla="*/ 13308 h 1754844"/>
              <a:gd name="connsiteX6" fmla="*/ 0 w 218406"/>
              <a:gd name="connsiteY6" fmla="*/ 1754844 h 1754844"/>
              <a:gd name="connsiteX7" fmla="*/ 0 w 218406"/>
              <a:gd name="connsiteY7" fmla="*/ 0 h 175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06" h="1754844">
                <a:moveTo>
                  <a:pt x="0" y="0"/>
                </a:moveTo>
                <a:lnTo>
                  <a:pt x="38810" y="72"/>
                </a:lnTo>
                <a:lnTo>
                  <a:pt x="83424" y="1296"/>
                </a:lnTo>
                <a:lnTo>
                  <a:pt x="128307" y="4740"/>
                </a:lnTo>
                <a:lnTo>
                  <a:pt x="172584" y="8654"/>
                </a:lnTo>
                <a:lnTo>
                  <a:pt x="218406" y="13308"/>
                </a:lnTo>
                <a:lnTo>
                  <a:pt x="0" y="1754844"/>
                </a:lnTo>
                <a:lnTo>
                  <a:pt x="0" y="0"/>
                </a:lnTo>
                <a:close/>
              </a:path>
            </a:pathLst>
          </a:custGeom>
          <a:gradFill flip="none" rotWithShape="1">
            <a:gsLst>
              <a:gs pos="13000">
                <a:schemeClr val="tx1">
                  <a:lumMod val="0"/>
                  <a:alpha val="31000"/>
                </a:schemeClr>
              </a:gs>
              <a:gs pos="65000">
                <a:schemeClr val="accent1">
                  <a:alpha val="0"/>
                </a:schemeClr>
              </a:gs>
            </a:gsLst>
            <a:lin ang="3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2"/>
          </a:p>
        </p:txBody>
      </p:sp>
      <p:sp>
        <p:nvSpPr>
          <p:cNvPr id="19" name="Oval 18">
            <a:extLst>
              <a:ext uri="{FF2B5EF4-FFF2-40B4-BE49-F238E27FC236}">
                <a16:creationId xmlns:a16="http://schemas.microsoft.com/office/drawing/2014/main" id="{50A6737A-EADF-41B7-8C8D-7F5C52F39193}"/>
              </a:ext>
            </a:extLst>
          </p:cNvPr>
          <p:cNvSpPr/>
          <p:nvPr/>
        </p:nvSpPr>
        <p:spPr>
          <a:xfrm>
            <a:off x="5222596" y="2526890"/>
            <a:ext cx="1768140" cy="165742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0E8A7475-B407-44D9-840B-30E1431A9F0D}"/>
              </a:ext>
            </a:extLst>
          </p:cNvPr>
          <p:cNvSpPr/>
          <p:nvPr/>
        </p:nvSpPr>
        <p:spPr>
          <a:xfrm>
            <a:off x="5565319" y="2855504"/>
            <a:ext cx="1112265" cy="10272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0" name="Footer Text">
            <a:extLst>
              <a:ext uri="{FF2B5EF4-FFF2-40B4-BE49-F238E27FC236}">
                <a16:creationId xmlns:a16="http://schemas.microsoft.com/office/drawing/2014/main" id="{7B19D815-59D5-401E-8B1E-37D5AC0487C1}"/>
              </a:ext>
            </a:extLst>
          </p:cNvPr>
          <p:cNvSpPr txBox="1"/>
          <p:nvPr/>
        </p:nvSpPr>
        <p:spPr>
          <a:xfrm rot="2922270">
            <a:off x="5035341" y="2499150"/>
            <a:ext cx="1934175" cy="2071221"/>
          </a:xfrm>
          <a:prstGeom prst="rect">
            <a:avLst/>
          </a:prstGeom>
          <a:noFill/>
        </p:spPr>
        <p:txBody>
          <a:bodyPr wrap="square" lIns="0" tIns="0" rIns="0" bIns="0" rtlCol="0">
            <a:prstTxWarp prst="textArchUp">
              <a:avLst>
                <a:gd name="adj" fmla="val 7002222"/>
              </a:avLst>
            </a:prstTxWarp>
            <a:spAutoFit/>
          </a:bodyPr>
          <a:lstStyle/>
          <a:p>
            <a:pPr algn="ctr"/>
            <a:r>
              <a:rPr lang="en-US" sz="1600" b="1" dirty="0">
                <a:solidFill>
                  <a:schemeClr val="bg1"/>
                </a:solidFill>
                <a:ea typeface="Roboto" panose="02000000000000000000" pitchFamily="2" charset="0"/>
              </a:rPr>
              <a:t>Women</a:t>
            </a:r>
          </a:p>
          <a:p>
            <a:pPr algn="ctr"/>
            <a:r>
              <a:rPr lang="en-US" sz="1600" b="1" dirty="0">
                <a:solidFill>
                  <a:schemeClr val="bg1"/>
                </a:solidFill>
                <a:ea typeface="Roboto" panose="02000000000000000000" pitchFamily="2" charset="0"/>
              </a:rPr>
              <a:t> Employment</a:t>
            </a:r>
          </a:p>
          <a:p>
            <a:pPr algn="ctr"/>
            <a:endParaRPr lang="en-US" sz="690" b="1" dirty="0">
              <a:solidFill>
                <a:schemeClr val="bg1"/>
              </a:solidFill>
              <a:ea typeface="Roboto" panose="02000000000000000000" pitchFamily="2" charset="0"/>
            </a:endParaRPr>
          </a:p>
        </p:txBody>
      </p:sp>
      <p:sp>
        <p:nvSpPr>
          <p:cNvPr id="61" name="Footer Text">
            <a:extLst>
              <a:ext uri="{FF2B5EF4-FFF2-40B4-BE49-F238E27FC236}">
                <a16:creationId xmlns:a16="http://schemas.microsoft.com/office/drawing/2014/main" id="{284B3639-FA03-4E21-B23E-9CA6DA3F0C26}"/>
              </a:ext>
            </a:extLst>
          </p:cNvPr>
          <p:cNvSpPr txBox="1"/>
          <p:nvPr/>
        </p:nvSpPr>
        <p:spPr>
          <a:xfrm rot="8104969">
            <a:off x="5186952" y="2300240"/>
            <a:ext cx="1934175" cy="2071221"/>
          </a:xfrm>
          <a:prstGeom prst="rect">
            <a:avLst/>
          </a:prstGeom>
          <a:noFill/>
        </p:spPr>
        <p:txBody>
          <a:bodyPr wrap="square" lIns="0" tIns="0" rIns="0" bIns="0" rtlCol="0">
            <a:prstTxWarp prst="textArchUp">
              <a:avLst>
                <a:gd name="adj" fmla="val 7002222"/>
              </a:avLst>
            </a:prstTxWarp>
            <a:spAutoFit/>
          </a:bodyPr>
          <a:lstStyle/>
          <a:p>
            <a:pPr algn="ctr"/>
            <a:r>
              <a:rPr lang="en-US" sz="1600" b="1" dirty="0">
                <a:solidFill>
                  <a:schemeClr val="bg1"/>
                </a:solidFill>
                <a:ea typeface="Roboto" panose="02000000000000000000" pitchFamily="2" charset="0"/>
              </a:rPr>
              <a:t>Retail</a:t>
            </a:r>
          </a:p>
          <a:p>
            <a:pPr algn="ctr"/>
            <a:r>
              <a:rPr lang="en-US" sz="1600" b="1" dirty="0">
                <a:solidFill>
                  <a:schemeClr val="bg1"/>
                </a:solidFill>
                <a:ea typeface="Roboto" panose="02000000000000000000" pitchFamily="2" charset="0"/>
              </a:rPr>
              <a:t>Agreement</a:t>
            </a:r>
            <a:endParaRPr lang="en-US" sz="690" b="1" dirty="0">
              <a:solidFill>
                <a:schemeClr val="bg1"/>
              </a:solidFill>
              <a:ea typeface="Roboto" panose="02000000000000000000" pitchFamily="2" charset="0"/>
            </a:endParaRPr>
          </a:p>
        </p:txBody>
      </p:sp>
      <p:sp>
        <p:nvSpPr>
          <p:cNvPr id="25" name="TextBox 24">
            <a:extLst>
              <a:ext uri="{FF2B5EF4-FFF2-40B4-BE49-F238E27FC236}">
                <a16:creationId xmlns:a16="http://schemas.microsoft.com/office/drawing/2014/main" id="{2869B09A-B492-4C22-9E3C-825EA6429293}"/>
              </a:ext>
            </a:extLst>
          </p:cNvPr>
          <p:cNvSpPr txBox="1"/>
          <p:nvPr/>
        </p:nvSpPr>
        <p:spPr>
          <a:xfrm>
            <a:off x="5601584" y="3174446"/>
            <a:ext cx="1076000" cy="369332"/>
          </a:xfrm>
          <a:prstGeom prst="rect">
            <a:avLst/>
          </a:prstGeom>
          <a:noFill/>
        </p:spPr>
        <p:txBody>
          <a:bodyPr wrap="none" rtlCol="0">
            <a:spAutoFit/>
          </a:bodyPr>
          <a:lstStyle/>
          <a:p>
            <a:r>
              <a:rPr lang="en-IN" dirty="0">
                <a:solidFill>
                  <a:schemeClr val="bg1"/>
                </a:solidFill>
              </a:rPr>
              <a:t>Franchise</a:t>
            </a:r>
          </a:p>
        </p:txBody>
      </p:sp>
      <p:sp>
        <p:nvSpPr>
          <p:cNvPr id="39" name="Rectangle 38">
            <a:extLst>
              <a:ext uri="{FF2B5EF4-FFF2-40B4-BE49-F238E27FC236}">
                <a16:creationId xmlns:a16="http://schemas.microsoft.com/office/drawing/2014/main" id="{0FEE3420-0591-4B09-BC3A-18EBA344ADB4}"/>
              </a:ext>
            </a:extLst>
          </p:cNvPr>
          <p:cNvSpPr/>
          <p:nvPr/>
        </p:nvSpPr>
        <p:spPr>
          <a:xfrm>
            <a:off x="11621729" y="6435644"/>
            <a:ext cx="570271" cy="422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4499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par>
                                <p:cTn id="26" presetID="10" presetClass="entr" presetSubtype="0" fill="hold" nodeType="with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500"/>
                                        <p:tgtEl>
                                          <p:spTgt spid="88"/>
                                        </p:tgtEl>
                                      </p:cBhvr>
                                    </p:animEffect>
                                  </p:childTnLst>
                                </p:cTn>
                              </p:par>
                              <p:par>
                                <p:cTn id="29" presetID="10" presetClass="entr" presetSubtype="0" fill="hold"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fade">
                                      <p:cBhvr>
                                        <p:cTn id="34" dur="500"/>
                                        <p:tgtEl>
                                          <p:spTgt spid="1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fade">
                                      <p:cBhvr>
                                        <p:cTn id="40" dur="500"/>
                                        <p:tgtEl>
                                          <p:spTgt spid="1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fade">
                                      <p:cBhvr>
                                        <p:cTn id="70"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4" grpId="0" animBg="1"/>
      <p:bldP spid="47" grpId="0" animBg="1"/>
      <p:bldP spid="21" grpId="0" animBg="1"/>
      <p:bldP spid="110" grpId="0" animBg="1"/>
      <p:bldP spid="107" grpId="0" animBg="1"/>
      <p:bldP spid="106" grpId="0" animBg="1"/>
      <p:bldP spid="105" grpId="0" animBg="1"/>
      <p:bldP spid="112" grpId="0"/>
      <p:bldP spid="53" grpId="0" animBg="1"/>
      <p:bldP spid="51" grpId="0" animBg="1"/>
      <p:bldP spid="49" grpId="0" animBg="1"/>
      <p:bldP spid="19" grpId="0" animBg="1"/>
      <p:bldP spid="20" grpId="0" animBg="1"/>
      <p:bldP spid="60" grpId="0"/>
      <p:bldP spid="61"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4503DE4D-F364-4C2D-9F5E-B8F70B4EAD26}"/>
              </a:ext>
            </a:extLst>
          </p:cNvPr>
          <p:cNvSpPr/>
          <p:nvPr/>
        </p:nvSpPr>
        <p:spPr>
          <a:xfrm>
            <a:off x="9221075" y="2045426"/>
            <a:ext cx="72001" cy="688511"/>
          </a:xfrm>
          <a:prstGeom prst="roundRect">
            <a:avLst>
              <a:gd name="adj" fmla="val 50000"/>
            </a:avLst>
          </a:prstGeom>
          <a:gradFill flip="none" rotWithShape="1">
            <a:gsLst>
              <a:gs pos="0">
                <a:srgbClr val="336600"/>
              </a:gs>
              <a:gs pos="100000">
                <a:srgbClr val="33CCCC"/>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ED395699-8081-4931-9BD9-C4ADB49CF411}"/>
              </a:ext>
            </a:extLst>
          </p:cNvPr>
          <p:cNvSpPr/>
          <p:nvPr/>
        </p:nvSpPr>
        <p:spPr>
          <a:xfrm rot="10800000">
            <a:off x="6553596" y="2040881"/>
            <a:ext cx="72000" cy="697603"/>
          </a:xfrm>
          <a:prstGeom prst="roundRect">
            <a:avLst>
              <a:gd name="adj" fmla="val 50000"/>
            </a:avLst>
          </a:prstGeom>
          <a:gradFill flip="none" rotWithShape="1">
            <a:gsLst>
              <a:gs pos="0">
                <a:srgbClr val="993300"/>
              </a:gs>
              <a:gs pos="100000">
                <a:srgbClr val="FFCC00"/>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AB0AC08E-F703-4AC0-8275-56E1FBE179C1}"/>
              </a:ext>
            </a:extLst>
          </p:cNvPr>
          <p:cNvSpPr/>
          <p:nvPr/>
        </p:nvSpPr>
        <p:spPr>
          <a:xfrm>
            <a:off x="0" y="1058360"/>
            <a:ext cx="12192000" cy="882502"/>
          </a:xfrm>
          <a:prstGeom prst="rect">
            <a:avLst/>
          </a:prstGeom>
          <a:pattFill prst="dkUpDiag">
            <a:fgClr>
              <a:schemeClr val="bg1"/>
            </a:fgClr>
            <a:bgClr>
              <a:schemeClr val="bg1">
                <a:lumMod val="85000"/>
              </a:schemeClr>
            </a:bgClr>
          </a:pattFill>
          <a:ln>
            <a:noFill/>
          </a:ln>
          <a:effectLst>
            <a:innerShdw blurRad="203200" dist="508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Arrow: Pentagon 74">
            <a:extLst>
              <a:ext uri="{FF2B5EF4-FFF2-40B4-BE49-F238E27FC236}">
                <a16:creationId xmlns:a16="http://schemas.microsoft.com/office/drawing/2014/main" id="{716822CB-19A1-4F08-B75D-97716AAD6D80}"/>
              </a:ext>
            </a:extLst>
          </p:cNvPr>
          <p:cNvSpPr/>
          <p:nvPr/>
        </p:nvSpPr>
        <p:spPr>
          <a:xfrm>
            <a:off x="8563897" y="1250876"/>
            <a:ext cx="3112103" cy="540000"/>
          </a:xfrm>
          <a:prstGeom prst="homePlate">
            <a:avLst/>
          </a:prstGeom>
          <a:gradFill>
            <a:gsLst>
              <a:gs pos="0">
                <a:srgbClr val="336600"/>
              </a:gs>
              <a:gs pos="100000">
                <a:srgbClr val="33CCCC"/>
              </a:gs>
            </a:gsLst>
            <a:lin ang="0" scaled="1"/>
          </a:gradFill>
          <a:ln>
            <a:noFill/>
          </a:ln>
          <a:effectLst>
            <a:outerShdw blurRad="165100" dist="38100" algn="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Pentagon 46">
            <a:extLst>
              <a:ext uri="{FF2B5EF4-FFF2-40B4-BE49-F238E27FC236}">
                <a16:creationId xmlns:a16="http://schemas.microsoft.com/office/drawing/2014/main" id="{618A542E-FB4C-40AF-9A74-00ECDA4D8047}"/>
              </a:ext>
            </a:extLst>
          </p:cNvPr>
          <p:cNvSpPr/>
          <p:nvPr/>
        </p:nvSpPr>
        <p:spPr>
          <a:xfrm>
            <a:off x="5927225" y="1250807"/>
            <a:ext cx="2921104" cy="540000"/>
          </a:xfrm>
          <a:prstGeom prst="homePlate">
            <a:avLst/>
          </a:prstGeom>
          <a:gradFill>
            <a:gsLst>
              <a:gs pos="0">
                <a:srgbClr val="993300"/>
              </a:gs>
              <a:gs pos="100000">
                <a:srgbClr val="FFCC00"/>
              </a:gs>
            </a:gsLst>
            <a:lin ang="0" scaled="1"/>
          </a:gradFill>
          <a:ln>
            <a:noFill/>
          </a:ln>
          <a:effectLst>
            <a:outerShdw blurRad="165100" dist="38100" algn="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Arrow: Pentagon 52">
            <a:extLst>
              <a:ext uri="{FF2B5EF4-FFF2-40B4-BE49-F238E27FC236}">
                <a16:creationId xmlns:a16="http://schemas.microsoft.com/office/drawing/2014/main" id="{D966FF52-497C-4081-A8BD-B78E12C4C91B}"/>
              </a:ext>
            </a:extLst>
          </p:cNvPr>
          <p:cNvSpPr/>
          <p:nvPr/>
        </p:nvSpPr>
        <p:spPr>
          <a:xfrm>
            <a:off x="3238537" y="1250807"/>
            <a:ext cx="2966225" cy="540000"/>
          </a:xfrm>
          <a:prstGeom prst="homePlate">
            <a:avLst/>
          </a:prstGeom>
          <a:gradFill>
            <a:gsLst>
              <a:gs pos="0">
                <a:srgbClr val="CC0000"/>
              </a:gs>
              <a:gs pos="100000">
                <a:srgbClr val="FF0066"/>
              </a:gs>
            </a:gsLst>
            <a:lin ang="0" scaled="1"/>
          </a:gradFill>
          <a:ln>
            <a:noFill/>
          </a:ln>
          <a:effectLst>
            <a:outerShdw blurRad="165100" dist="38100" algn="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Arrow: Pentagon 1">
            <a:extLst>
              <a:ext uri="{FF2B5EF4-FFF2-40B4-BE49-F238E27FC236}">
                <a16:creationId xmlns:a16="http://schemas.microsoft.com/office/drawing/2014/main" id="{714EFA74-92FE-4B4B-90E4-78FAFBAA2407}"/>
              </a:ext>
            </a:extLst>
          </p:cNvPr>
          <p:cNvSpPr/>
          <p:nvPr/>
        </p:nvSpPr>
        <p:spPr>
          <a:xfrm>
            <a:off x="635871" y="1250876"/>
            <a:ext cx="2846354" cy="540000"/>
          </a:xfrm>
          <a:prstGeom prst="homePlate">
            <a:avLst/>
          </a:prstGeom>
          <a:gradFill flip="none" rotWithShape="1">
            <a:gsLst>
              <a:gs pos="0">
                <a:srgbClr val="000066"/>
              </a:gs>
              <a:gs pos="100000">
                <a:srgbClr val="33CCFF"/>
              </a:gs>
            </a:gsLst>
            <a:lin ang="0" scaled="1"/>
            <a:tileRect/>
          </a:gradFill>
          <a:ln>
            <a:noFill/>
          </a:ln>
          <a:effectLst>
            <a:outerShdw blurRad="165100" dist="38100" algn="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F5B9A10F-C568-4001-8D03-92F8DD28428F}"/>
              </a:ext>
            </a:extLst>
          </p:cNvPr>
          <p:cNvSpPr/>
          <p:nvPr/>
        </p:nvSpPr>
        <p:spPr>
          <a:xfrm>
            <a:off x="817705" y="1212532"/>
            <a:ext cx="990618" cy="616688"/>
          </a:xfrm>
          <a:prstGeom prst="ellipse">
            <a:avLst/>
          </a:prstGeom>
          <a:gradFill flip="none" rotWithShape="1">
            <a:gsLst>
              <a:gs pos="0">
                <a:schemeClr val="bg1"/>
              </a:gs>
              <a:gs pos="100000">
                <a:schemeClr val="bg1">
                  <a:lumMod val="95000"/>
                </a:schemeClr>
              </a:gs>
            </a:gsLst>
            <a:lin ang="2700000" scaled="1"/>
            <a:tileRect/>
          </a:gradFill>
          <a:ln w="22225">
            <a:gradFill flip="none" rotWithShape="1">
              <a:gsLst>
                <a:gs pos="0">
                  <a:schemeClr val="bg1"/>
                </a:gs>
                <a:gs pos="100000">
                  <a:schemeClr val="bg1">
                    <a:lumMod val="75000"/>
                  </a:schemeClr>
                </a:gs>
              </a:gsLst>
              <a:lin ang="13500000" scaled="1"/>
              <a:tileRect/>
            </a:gradFill>
          </a:ln>
          <a:effectLst>
            <a:outerShdw blurRad="2921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a:extLst>
              <a:ext uri="{FF2B5EF4-FFF2-40B4-BE49-F238E27FC236}">
                <a16:creationId xmlns:a16="http://schemas.microsoft.com/office/drawing/2014/main" id="{B8766345-A7A5-423E-89CC-0FF097A0E14D}"/>
              </a:ext>
            </a:extLst>
          </p:cNvPr>
          <p:cNvSpPr/>
          <p:nvPr/>
        </p:nvSpPr>
        <p:spPr>
          <a:xfrm>
            <a:off x="3559430" y="1196019"/>
            <a:ext cx="616688" cy="616688"/>
          </a:xfrm>
          <a:prstGeom prst="ellipse">
            <a:avLst/>
          </a:prstGeom>
          <a:gradFill flip="none" rotWithShape="1">
            <a:gsLst>
              <a:gs pos="0">
                <a:schemeClr val="bg1"/>
              </a:gs>
              <a:gs pos="100000">
                <a:schemeClr val="bg1">
                  <a:lumMod val="95000"/>
                </a:schemeClr>
              </a:gs>
            </a:gsLst>
            <a:lin ang="2700000" scaled="1"/>
            <a:tileRect/>
          </a:gradFill>
          <a:ln w="22225">
            <a:gradFill flip="none" rotWithShape="1">
              <a:gsLst>
                <a:gs pos="0">
                  <a:schemeClr val="bg1"/>
                </a:gs>
                <a:gs pos="100000">
                  <a:schemeClr val="bg1">
                    <a:lumMod val="75000"/>
                  </a:schemeClr>
                </a:gs>
              </a:gsLst>
              <a:lin ang="13500000" scaled="1"/>
              <a:tileRect/>
            </a:gradFill>
          </a:ln>
          <a:effectLst>
            <a:outerShdw blurRad="2921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1" name="Oval 80">
            <a:extLst>
              <a:ext uri="{FF2B5EF4-FFF2-40B4-BE49-F238E27FC236}">
                <a16:creationId xmlns:a16="http://schemas.microsoft.com/office/drawing/2014/main" id="{779AFA63-AB09-456A-B4C4-800F43C6C6E3}"/>
              </a:ext>
            </a:extLst>
          </p:cNvPr>
          <p:cNvSpPr/>
          <p:nvPr/>
        </p:nvSpPr>
        <p:spPr>
          <a:xfrm>
            <a:off x="6281967" y="1188756"/>
            <a:ext cx="616688" cy="616688"/>
          </a:xfrm>
          <a:prstGeom prst="ellipse">
            <a:avLst/>
          </a:prstGeom>
          <a:gradFill flip="none" rotWithShape="1">
            <a:gsLst>
              <a:gs pos="0">
                <a:schemeClr val="bg1"/>
              </a:gs>
              <a:gs pos="100000">
                <a:schemeClr val="bg1">
                  <a:lumMod val="95000"/>
                </a:schemeClr>
              </a:gs>
            </a:gsLst>
            <a:lin ang="2700000" scaled="1"/>
            <a:tileRect/>
          </a:gradFill>
          <a:ln w="22225">
            <a:gradFill flip="none" rotWithShape="1">
              <a:gsLst>
                <a:gs pos="0">
                  <a:schemeClr val="bg1"/>
                </a:gs>
                <a:gs pos="100000">
                  <a:schemeClr val="bg1">
                    <a:lumMod val="75000"/>
                  </a:schemeClr>
                </a:gs>
              </a:gsLst>
              <a:lin ang="13500000" scaled="1"/>
              <a:tileRect/>
            </a:gradFill>
          </a:ln>
          <a:effectLst>
            <a:outerShdw blurRad="2921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3" name="Oval 82">
            <a:extLst>
              <a:ext uri="{FF2B5EF4-FFF2-40B4-BE49-F238E27FC236}">
                <a16:creationId xmlns:a16="http://schemas.microsoft.com/office/drawing/2014/main" id="{ACE6A6C2-0BEE-4FFA-B855-61EF6CA2A6A0}"/>
              </a:ext>
            </a:extLst>
          </p:cNvPr>
          <p:cNvSpPr/>
          <p:nvPr/>
        </p:nvSpPr>
        <p:spPr>
          <a:xfrm>
            <a:off x="8948732" y="1212532"/>
            <a:ext cx="616688" cy="616688"/>
          </a:xfrm>
          <a:prstGeom prst="ellipse">
            <a:avLst/>
          </a:prstGeom>
          <a:gradFill flip="none" rotWithShape="1">
            <a:gsLst>
              <a:gs pos="0">
                <a:schemeClr val="bg1"/>
              </a:gs>
              <a:gs pos="100000">
                <a:schemeClr val="bg1">
                  <a:lumMod val="95000"/>
                </a:schemeClr>
              </a:gs>
            </a:gsLst>
            <a:lin ang="2700000" scaled="1"/>
            <a:tileRect/>
          </a:gradFill>
          <a:ln w="22225">
            <a:gradFill flip="none" rotWithShape="1">
              <a:gsLst>
                <a:gs pos="0">
                  <a:schemeClr val="bg1"/>
                </a:gs>
                <a:gs pos="100000">
                  <a:schemeClr val="bg1">
                    <a:lumMod val="75000"/>
                  </a:schemeClr>
                </a:gs>
              </a:gsLst>
              <a:lin ang="13500000" scaled="1"/>
              <a:tileRect/>
            </a:gradFill>
          </a:ln>
          <a:effectLst>
            <a:outerShdw blurRad="2921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EFB688B-BFB2-488D-B0C3-749890E6FC4D}"/>
              </a:ext>
            </a:extLst>
          </p:cNvPr>
          <p:cNvSpPr/>
          <p:nvPr/>
        </p:nvSpPr>
        <p:spPr>
          <a:xfrm>
            <a:off x="1275813" y="1992696"/>
            <a:ext cx="74402" cy="571897"/>
          </a:xfrm>
          <a:prstGeom prst="roundRect">
            <a:avLst>
              <a:gd name="adj" fmla="val 50000"/>
            </a:avLst>
          </a:prstGeom>
          <a:gradFill flip="none" rotWithShape="1">
            <a:gsLst>
              <a:gs pos="0">
                <a:srgbClr val="000066"/>
              </a:gs>
              <a:gs pos="100000">
                <a:srgbClr val="33CCF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1EB3B82-D27B-47FE-A537-35759AC6C781}"/>
              </a:ext>
            </a:extLst>
          </p:cNvPr>
          <p:cNvSpPr txBox="1"/>
          <p:nvPr/>
        </p:nvSpPr>
        <p:spPr>
          <a:xfrm>
            <a:off x="518337" y="1250807"/>
            <a:ext cx="1565645" cy="523220"/>
          </a:xfrm>
          <a:prstGeom prst="rect">
            <a:avLst/>
          </a:prstGeom>
          <a:noFill/>
        </p:spPr>
        <p:txBody>
          <a:bodyPr wrap="square" rtlCol="0">
            <a:spAutoFit/>
          </a:bodyPr>
          <a:lstStyle/>
          <a:p>
            <a:pPr algn="ctr"/>
            <a:r>
              <a:rPr lang="en-IN" sz="2800" dirty="0">
                <a:gradFill>
                  <a:gsLst>
                    <a:gs pos="0">
                      <a:srgbClr val="000066"/>
                    </a:gs>
                    <a:gs pos="100000">
                      <a:srgbClr val="33CCFF"/>
                    </a:gs>
                  </a:gsLst>
                  <a:lin ang="16200000" scaled="1"/>
                </a:gradFill>
                <a:latin typeface="Fjalla One" panose="02000506040000020004" pitchFamily="2" charset="0"/>
              </a:rPr>
              <a:t>Year</a:t>
            </a:r>
          </a:p>
        </p:txBody>
      </p:sp>
      <p:sp>
        <p:nvSpPr>
          <p:cNvPr id="20" name="TextBox 19">
            <a:extLst>
              <a:ext uri="{FF2B5EF4-FFF2-40B4-BE49-F238E27FC236}">
                <a16:creationId xmlns:a16="http://schemas.microsoft.com/office/drawing/2014/main" id="{60B0CBE0-8923-4EAE-8FC1-9E09E6BE9B1D}"/>
              </a:ext>
            </a:extLst>
          </p:cNvPr>
          <p:cNvSpPr txBox="1"/>
          <p:nvPr/>
        </p:nvSpPr>
        <p:spPr>
          <a:xfrm>
            <a:off x="3517356" y="1231060"/>
            <a:ext cx="719584" cy="523220"/>
          </a:xfrm>
          <a:prstGeom prst="rect">
            <a:avLst/>
          </a:prstGeom>
          <a:noFill/>
        </p:spPr>
        <p:txBody>
          <a:bodyPr wrap="square" rtlCol="0">
            <a:spAutoFit/>
          </a:bodyPr>
          <a:lstStyle/>
          <a:p>
            <a:pPr algn="ctr"/>
            <a:r>
              <a:rPr lang="en-IN" sz="2800" dirty="0">
                <a:gradFill>
                  <a:gsLst>
                    <a:gs pos="0">
                      <a:srgbClr val="CC0000"/>
                    </a:gs>
                    <a:gs pos="100000">
                      <a:srgbClr val="FF0066"/>
                    </a:gs>
                  </a:gsLst>
                  <a:lin ang="16200000" scaled="1"/>
                </a:gradFill>
                <a:latin typeface="Fjalla One" panose="02000506040000020004" pitchFamily="2" charset="0"/>
              </a:rPr>
              <a:t>1</a:t>
            </a:r>
            <a:r>
              <a:rPr lang="en-IN" dirty="0">
                <a:gradFill>
                  <a:gsLst>
                    <a:gs pos="0">
                      <a:srgbClr val="CC0000"/>
                    </a:gs>
                    <a:gs pos="100000">
                      <a:srgbClr val="FF0066"/>
                    </a:gs>
                  </a:gsLst>
                  <a:lin ang="16200000" scaled="1"/>
                </a:gradFill>
                <a:latin typeface="Fjalla One" panose="02000506040000020004" pitchFamily="2" charset="0"/>
              </a:rPr>
              <a:t>st</a:t>
            </a:r>
            <a:endParaRPr lang="en-IN" sz="2800" dirty="0">
              <a:gradFill>
                <a:gsLst>
                  <a:gs pos="0">
                    <a:srgbClr val="CC0000"/>
                  </a:gs>
                  <a:gs pos="100000">
                    <a:srgbClr val="FF0066"/>
                  </a:gs>
                </a:gsLst>
                <a:lin ang="16200000" scaled="1"/>
              </a:gradFill>
              <a:latin typeface="Fjalla One" panose="02000506040000020004" pitchFamily="2" charset="0"/>
            </a:endParaRPr>
          </a:p>
        </p:txBody>
      </p:sp>
      <p:sp>
        <p:nvSpPr>
          <p:cNvPr id="21" name="TextBox 20">
            <a:extLst>
              <a:ext uri="{FF2B5EF4-FFF2-40B4-BE49-F238E27FC236}">
                <a16:creationId xmlns:a16="http://schemas.microsoft.com/office/drawing/2014/main" id="{7365320F-0D5A-46A1-BC88-2927A0BA4872}"/>
              </a:ext>
            </a:extLst>
          </p:cNvPr>
          <p:cNvSpPr txBox="1"/>
          <p:nvPr/>
        </p:nvSpPr>
        <p:spPr>
          <a:xfrm>
            <a:off x="6160605" y="1240959"/>
            <a:ext cx="857983" cy="523220"/>
          </a:xfrm>
          <a:prstGeom prst="rect">
            <a:avLst/>
          </a:prstGeom>
          <a:noFill/>
        </p:spPr>
        <p:txBody>
          <a:bodyPr wrap="square" rtlCol="0">
            <a:spAutoFit/>
          </a:bodyPr>
          <a:lstStyle/>
          <a:p>
            <a:pPr algn="ctr"/>
            <a:r>
              <a:rPr lang="en-IN" sz="2800" dirty="0">
                <a:gradFill>
                  <a:gsLst>
                    <a:gs pos="0">
                      <a:srgbClr val="AA5805"/>
                    </a:gs>
                    <a:gs pos="100000">
                      <a:srgbClr val="FAC801"/>
                    </a:gs>
                  </a:gsLst>
                  <a:lin ang="16200000" scaled="1"/>
                </a:gradFill>
                <a:latin typeface="Fjalla One" panose="02000506040000020004" pitchFamily="2" charset="0"/>
              </a:rPr>
              <a:t>2</a:t>
            </a:r>
            <a:r>
              <a:rPr lang="en-IN" dirty="0">
                <a:gradFill>
                  <a:gsLst>
                    <a:gs pos="0">
                      <a:srgbClr val="AA5805"/>
                    </a:gs>
                    <a:gs pos="100000">
                      <a:srgbClr val="FAC801"/>
                    </a:gs>
                  </a:gsLst>
                  <a:lin ang="16200000" scaled="1"/>
                </a:gradFill>
                <a:latin typeface="Fjalla One" panose="02000506040000020004" pitchFamily="2" charset="0"/>
              </a:rPr>
              <a:t>nd</a:t>
            </a:r>
          </a:p>
        </p:txBody>
      </p:sp>
      <p:sp>
        <p:nvSpPr>
          <p:cNvPr id="22" name="TextBox 21">
            <a:extLst>
              <a:ext uri="{FF2B5EF4-FFF2-40B4-BE49-F238E27FC236}">
                <a16:creationId xmlns:a16="http://schemas.microsoft.com/office/drawing/2014/main" id="{923CAA34-E253-472D-8CB0-EC67A07CBFB0}"/>
              </a:ext>
            </a:extLst>
          </p:cNvPr>
          <p:cNvSpPr txBox="1"/>
          <p:nvPr/>
        </p:nvSpPr>
        <p:spPr>
          <a:xfrm>
            <a:off x="8949063" y="1259197"/>
            <a:ext cx="671920" cy="523220"/>
          </a:xfrm>
          <a:prstGeom prst="rect">
            <a:avLst/>
          </a:prstGeom>
          <a:noFill/>
        </p:spPr>
        <p:txBody>
          <a:bodyPr wrap="square" rtlCol="0">
            <a:spAutoFit/>
          </a:bodyPr>
          <a:lstStyle/>
          <a:p>
            <a:pPr algn="ctr"/>
            <a:r>
              <a:rPr lang="en-IN" sz="2800" dirty="0">
                <a:gradFill>
                  <a:gsLst>
                    <a:gs pos="0">
                      <a:srgbClr val="336600"/>
                    </a:gs>
                    <a:gs pos="100000">
                      <a:srgbClr val="33CCCB"/>
                    </a:gs>
                  </a:gsLst>
                  <a:lin ang="16200000" scaled="1"/>
                </a:gradFill>
                <a:latin typeface="Fjalla One" panose="02000506040000020004" pitchFamily="2" charset="0"/>
              </a:rPr>
              <a:t>3</a:t>
            </a:r>
            <a:r>
              <a:rPr lang="en-IN" dirty="0">
                <a:gradFill>
                  <a:gsLst>
                    <a:gs pos="0">
                      <a:srgbClr val="336600"/>
                    </a:gs>
                    <a:gs pos="100000">
                      <a:srgbClr val="33CCCB"/>
                    </a:gs>
                  </a:gsLst>
                  <a:lin ang="16200000" scaled="1"/>
                </a:gradFill>
                <a:latin typeface="Fjalla One" panose="02000506040000020004" pitchFamily="2" charset="0"/>
              </a:rPr>
              <a:t>rd</a:t>
            </a:r>
          </a:p>
        </p:txBody>
      </p:sp>
      <p:grpSp>
        <p:nvGrpSpPr>
          <p:cNvPr id="11" name="Group 10">
            <a:extLst>
              <a:ext uri="{FF2B5EF4-FFF2-40B4-BE49-F238E27FC236}">
                <a16:creationId xmlns:a16="http://schemas.microsoft.com/office/drawing/2014/main" id="{EFF23318-8681-42AA-82CD-3A6A1D0F8F5D}"/>
              </a:ext>
            </a:extLst>
          </p:cNvPr>
          <p:cNvGrpSpPr/>
          <p:nvPr/>
        </p:nvGrpSpPr>
        <p:grpSpPr>
          <a:xfrm>
            <a:off x="726788" y="2636396"/>
            <a:ext cx="1172452" cy="697604"/>
            <a:chOff x="724052" y="687182"/>
            <a:chExt cx="900000" cy="900000"/>
          </a:xfrm>
        </p:grpSpPr>
        <p:sp>
          <p:nvSpPr>
            <p:cNvPr id="8" name="Circle: Hollow 7">
              <a:extLst>
                <a:ext uri="{FF2B5EF4-FFF2-40B4-BE49-F238E27FC236}">
                  <a16:creationId xmlns:a16="http://schemas.microsoft.com/office/drawing/2014/main" id="{B233D273-9458-43AC-8E1F-18798DF3961B}"/>
                </a:ext>
              </a:extLst>
            </p:cNvPr>
            <p:cNvSpPr/>
            <p:nvPr/>
          </p:nvSpPr>
          <p:spPr>
            <a:xfrm>
              <a:off x="724052" y="687182"/>
              <a:ext cx="900000" cy="900000"/>
            </a:xfrm>
            <a:prstGeom prst="donut">
              <a:avLst>
                <a:gd name="adj" fmla="val 5863"/>
              </a:avLst>
            </a:prstGeom>
            <a:noFill/>
            <a:ln>
              <a:gradFill flip="none" rotWithShape="1">
                <a:gsLst>
                  <a:gs pos="0">
                    <a:srgbClr val="02096C"/>
                  </a:gs>
                  <a:gs pos="100000">
                    <a:srgbClr val="34C8FA"/>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 name="TextBox 8">
              <a:extLst>
                <a:ext uri="{FF2B5EF4-FFF2-40B4-BE49-F238E27FC236}">
                  <a16:creationId xmlns:a16="http://schemas.microsoft.com/office/drawing/2014/main" id="{CAE34C54-51FD-42A9-AA2F-05E0BC69EC78}"/>
                </a:ext>
              </a:extLst>
            </p:cNvPr>
            <p:cNvSpPr txBox="1"/>
            <p:nvPr/>
          </p:nvSpPr>
          <p:spPr>
            <a:xfrm>
              <a:off x="755237" y="849387"/>
              <a:ext cx="837629" cy="461665"/>
            </a:xfrm>
            <a:prstGeom prst="rect">
              <a:avLst/>
            </a:prstGeom>
            <a:noFill/>
          </p:spPr>
          <p:txBody>
            <a:bodyPr wrap="square" rtlCol="0">
              <a:spAutoFit/>
            </a:bodyPr>
            <a:lstStyle/>
            <a:p>
              <a:pPr algn="ctr"/>
              <a:r>
                <a:rPr lang="en-IN" sz="1200" dirty="0">
                  <a:gradFill>
                    <a:gsLst>
                      <a:gs pos="0">
                        <a:srgbClr val="000066"/>
                      </a:gs>
                      <a:gs pos="100000">
                        <a:srgbClr val="33CCFF"/>
                      </a:gs>
                    </a:gsLst>
                    <a:lin ang="16200000" scaled="1"/>
                  </a:gradFill>
                  <a:latin typeface="Copperplate Gothic Light" panose="020E0507020206020404" pitchFamily="34" charset="0"/>
                </a:rPr>
                <a:t>Customer</a:t>
              </a:r>
            </a:p>
            <a:p>
              <a:pPr algn="ctr"/>
              <a:r>
                <a:rPr lang="en-IN" sz="1200" dirty="0">
                  <a:gradFill>
                    <a:gsLst>
                      <a:gs pos="0">
                        <a:srgbClr val="000066"/>
                      </a:gs>
                      <a:gs pos="100000">
                        <a:srgbClr val="33CCFF"/>
                      </a:gs>
                    </a:gsLst>
                    <a:lin ang="16200000" scaled="1"/>
                  </a:gradFill>
                  <a:latin typeface="Copperplate Gothic Light" panose="020E0507020206020404" pitchFamily="34" charset="0"/>
                </a:rPr>
                <a:t>Generate</a:t>
              </a:r>
            </a:p>
          </p:txBody>
        </p:sp>
      </p:grpSp>
      <p:grpSp>
        <p:nvGrpSpPr>
          <p:cNvPr id="48" name="Group 47">
            <a:extLst>
              <a:ext uri="{FF2B5EF4-FFF2-40B4-BE49-F238E27FC236}">
                <a16:creationId xmlns:a16="http://schemas.microsoft.com/office/drawing/2014/main" id="{D3953B78-39B4-4D70-8EE7-5DBAE609970A}"/>
              </a:ext>
            </a:extLst>
          </p:cNvPr>
          <p:cNvGrpSpPr/>
          <p:nvPr/>
        </p:nvGrpSpPr>
        <p:grpSpPr>
          <a:xfrm>
            <a:off x="8578903" y="2837086"/>
            <a:ext cx="1356342" cy="565765"/>
            <a:chOff x="618876" y="687182"/>
            <a:chExt cx="1110351" cy="900000"/>
          </a:xfrm>
        </p:grpSpPr>
        <p:sp>
          <p:nvSpPr>
            <p:cNvPr id="49" name="Circle: Hollow 48">
              <a:extLst>
                <a:ext uri="{FF2B5EF4-FFF2-40B4-BE49-F238E27FC236}">
                  <a16:creationId xmlns:a16="http://schemas.microsoft.com/office/drawing/2014/main" id="{600C8501-E951-4CF3-B9D5-9AB7CD62E657}"/>
                </a:ext>
              </a:extLst>
            </p:cNvPr>
            <p:cNvSpPr/>
            <p:nvPr/>
          </p:nvSpPr>
          <p:spPr>
            <a:xfrm>
              <a:off x="724052" y="687182"/>
              <a:ext cx="900000" cy="900000"/>
            </a:xfrm>
            <a:prstGeom prst="donut">
              <a:avLst>
                <a:gd name="adj" fmla="val 5863"/>
              </a:avLst>
            </a:prstGeom>
            <a:noFill/>
            <a:ln>
              <a:gradFill flip="none" rotWithShape="1">
                <a:gsLst>
                  <a:gs pos="0">
                    <a:srgbClr val="347525"/>
                  </a:gs>
                  <a:gs pos="100000">
                    <a:srgbClr val="33CCCC"/>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0" name="TextBox 49">
              <a:extLst>
                <a:ext uri="{FF2B5EF4-FFF2-40B4-BE49-F238E27FC236}">
                  <a16:creationId xmlns:a16="http://schemas.microsoft.com/office/drawing/2014/main" id="{7C5F2E96-2984-424D-92DE-7C9C5D792391}"/>
                </a:ext>
              </a:extLst>
            </p:cNvPr>
            <p:cNvSpPr txBox="1"/>
            <p:nvPr/>
          </p:nvSpPr>
          <p:spPr>
            <a:xfrm>
              <a:off x="618876" y="904621"/>
              <a:ext cx="1110351" cy="465121"/>
            </a:xfrm>
            <a:prstGeom prst="rect">
              <a:avLst/>
            </a:prstGeom>
            <a:noFill/>
          </p:spPr>
          <p:txBody>
            <a:bodyPr wrap="square" rtlCol="0">
              <a:spAutoFit/>
            </a:bodyPr>
            <a:lstStyle/>
            <a:p>
              <a:pPr algn="ctr"/>
              <a:r>
                <a:rPr lang="en-IN" sz="1300" dirty="0">
                  <a:gradFill>
                    <a:gsLst>
                      <a:gs pos="0">
                        <a:srgbClr val="336600"/>
                      </a:gs>
                      <a:gs pos="100000">
                        <a:srgbClr val="33CCCB"/>
                      </a:gs>
                    </a:gsLst>
                    <a:lin ang="16200000" scaled="1"/>
                  </a:gradFill>
                  <a:latin typeface="Cooper Black" panose="0208090404030B020404" pitchFamily="18" charset="0"/>
                </a:rPr>
                <a:t>618800000</a:t>
              </a:r>
            </a:p>
          </p:txBody>
        </p:sp>
      </p:grpSp>
      <p:grpSp>
        <p:nvGrpSpPr>
          <p:cNvPr id="51" name="Group 50">
            <a:extLst>
              <a:ext uri="{FF2B5EF4-FFF2-40B4-BE49-F238E27FC236}">
                <a16:creationId xmlns:a16="http://schemas.microsoft.com/office/drawing/2014/main" id="{2C8CA509-8210-4FBE-9D25-856281EE9A8F}"/>
              </a:ext>
            </a:extLst>
          </p:cNvPr>
          <p:cNvGrpSpPr/>
          <p:nvPr/>
        </p:nvGrpSpPr>
        <p:grpSpPr>
          <a:xfrm>
            <a:off x="6010757" y="2837090"/>
            <a:ext cx="1157673" cy="565764"/>
            <a:chOff x="2910218" y="5298795"/>
            <a:chExt cx="947713" cy="900000"/>
          </a:xfrm>
        </p:grpSpPr>
        <p:sp>
          <p:nvSpPr>
            <p:cNvPr id="52" name="Circle: Hollow 51">
              <a:extLst>
                <a:ext uri="{FF2B5EF4-FFF2-40B4-BE49-F238E27FC236}">
                  <a16:creationId xmlns:a16="http://schemas.microsoft.com/office/drawing/2014/main" id="{96310EDA-9149-4B6C-AEC9-2343E2F0268E}"/>
                </a:ext>
              </a:extLst>
            </p:cNvPr>
            <p:cNvSpPr/>
            <p:nvPr/>
          </p:nvSpPr>
          <p:spPr>
            <a:xfrm>
              <a:off x="2934075" y="5298795"/>
              <a:ext cx="900000" cy="900000"/>
            </a:xfrm>
            <a:prstGeom prst="donut">
              <a:avLst>
                <a:gd name="adj" fmla="val 5863"/>
              </a:avLst>
            </a:prstGeom>
            <a:noFill/>
            <a:ln>
              <a:gradFill flip="none" rotWithShape="1">
                <a:gsLst>
                  <a:gs pos="0">
                    <a:srgbClr val="A85104"/>
                  </a:gs>
                  <a:gs pos="100000">
                    <a:srgbClr val="F7C60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54" name="TextBox 53">
              <a:extLst>
                <a:ext uri="{FF2B5EF4-FFF2-40B4-BE49-F238E27FC236}">
                  <a16:creationId xmlns:a16="http://schemas.microsoft.com/office/drawing/2014/main" id="{D18F5C31-EDF6-41FD-9F79-558E18638356}"/>
                </a:ext>
              </a:extLst>
            </p:cNvPr>
            <p:cNvSpPr txBox="1"/>
            <p:nvPr/>
          </p:nvSpPr>
          <p:spPr>
            <a:xfrm>
              <a:off x="2910218" y="5502838"/>
              <a:ext cx="947713" cy="465122"/>
            </a:xfrm>
            <a:prstGeom prst="rect">
              <a:avLst/>
            </a:prstGeom>
            <a:noFill/>
          </p:spPr>
          <p:txBody>
            <a:bodyPr wrap="square" rtlCol="0">
              <a:spAutoFit/>
            </a:bodyPr>
            <a:lstStyle/>
            <a:p>
              <a:pPr algn="ctr"/>
              <a:r>
                <a:rPr lang="en-IN" sz="1300" dirty="0">
                  <a:gradFill>
                    <a:gsLst>
                      <a:gs pos="0">
                        <a:srgbClr val="AA5805"/>
                      </a:gs>
                      <a:gs pos="100000">
                        <a:srgbClr val="FAC801"/>
                      </a:gs>
                    </a:gsLst>
                    <a:lin ang="16200000" scaled="1"/>
                  </a:gradFill>
                  <a:latin typeface="Cooper Black" panose="0208090404030B020404" pitchFamily="18" charset="0"/>
                </a:rPr>
                <a:t>185640000</a:t>
              </a:r>
            </a:p>
          </p:txBody>
        </p:sp>
      </p:grpSp>
      <p:sp>
        <p:nvSpPr>
          <p:cNvPr id="12" name="TextBox 11">
            <a:extLst>
              <a:ext uri="{FF2B5EF4-FFF2-40B4-BE49-F238E27FC236}">
                <a16:creationId xmlns:a16="http://schemas.microsoft.com/office/drawing/2014/main" id="{7604A94A-85DC-4F9B-A08A-A40FBDD66B32}"/>
              </a:ext>
            </a:extLst>
          </p:cNvPr>
          <p:cNvSpPr txBox="1"/>
          <p:nvPr/>
        </p:nvSpPr>
        <p:spPr>
          <a:xfrm>
            <a:off x="2107002" y="112295"/>
            <a:ext cx="7977997" cy="584775"/>
          </a:xfrm>
          <a:prstGeom prst="rect">
            <a:avLst/>
          </a:prstGeom>
          <a:noFill/>
        </p:spPr>
        <p:txBody>
          <a:bodyPr wrap="square" rtlCol="0">
            <a:spAutoFit/>
          </a:bodyPr>
          <a:lstStyle/>
          <a:p>
            <a:pPr algn="ctr"/>
            <a:r>
              <a:rPr lang="en-IN" sz="3200" spc="300" dirty="0">
                <a:gradFill flip="none" rotWithShape="1">
                  <a:gsLst>
                    <a:gs pos="0">
                      <a:srgbClr val="051274"/>
                    </a:gs>
                    <a:gs pos="100000">
                      <a:srgbClr val="32C9FD"/>
                    </a:gs>
                  </a:gsLst>
                  <a:lin ang="13500000" scaled="1"/>
                  <a:tileRect/>
                </a:gradFill>
                <a:latin typeface="Fjalla One" panose="02000506040000020004" pitchFamily="2" charset="0"/>
              </a:rPr>
              <a:t>Within 3 Years</a:t>
            </a:r>
          </a:p>
        </p:txBody>
      </p:sp>
      <p:sp>
        <p:nvSpPr>
          <p:cNvPr id="55" name="TextBox 54">
            <a:extLst>
              <a:ext uri="{FF2B5EF4-FFF2-40B4-BE49-F238E27FC236}">
                <a16:creationId xmlns:a16="http://schemas.microsoft.com/office/drawing/2014/main" id="{9869A0D4-9ECD-435B-89F5-623A61558B6B}"/>
              </a:ext>
            </a:extLst>
          </p:cNvPr>
          <p:cNvSpPr txBox="1"/>
          <p:nvPr/>
        </p:nvSpPr>
        <p:spPr>
          <a:xfrm>
            <a:off x="3238537" y="628058"/>
            <a:ext cx="5881508" cy="307777"/>
          </a:xfrm>
          <a:prstGeom prst="rect">
            <a:avLst/>
          </a:prstGeom>
          <a:noFill/>
        </p:spPr>
        <p:txBody>
          <a:bodyPr wrap="square" rtlCol="0">
            <a:spAutoFit/>
          </a:bodyPr>
          <a:lstStyle/>
          <a:p>
            <a:pPr algn="ctr"/>
            <a:r>
              <a:rPr lang="en-IN" sz="1400" spc="300" dirty="0">
                <a:solidFill>
                  <a:schemeClr val="bg1">
                    <a:lumMod val="75000"/>
                  </a:schemeClr>
                </a:solidFill>
                <a:latin typeface="Fjalla One" panose="02000506040000020004" pitchFamily="2" charset="0"/>
              </a:rPr>
              <a:t>Cozzos Business Development Pvt Ltd</a:t>
            </a:r>
          </a:p>
        </p:txBody>
      </p:sp>
      <p:sp>
        <p:nvSpPr>
          <p:cNvPr id="61" name="Rectangle: Rounded Corners 60">
            <a:extLst>
              <a:ext uri="{FF2B5EF4-FFF2-40B4-BE49-F238E27FC236}">
                <a16:creationId xmlns:a16="http://schemas.microsoft.com/office/drawing/2014/main" id="{FA06C107-59A9-4E0A-8889-33BAA3119AAC}"/>
              </a:ext>
            </a:extLst>
          </p:cNvPr>
          <p:cNvSpPr/>
          <p:nvPr/>
        </p:nvSpPr>
        <p:spPr>
          <a:xfrm>
            <a:off x="1275812" y="3411783"/>
            <a:ext cx="74402" cy="571897"/>
          </a:xfrm>
          <a:prstGeom prst="roundRect">
            <a:avLst>
              <a:gd name="adj" fmla="val 50000"/>
            </a:avLst>
          </a:prstGeom>
          <a:gradFill flip="none" rotWithShape="1">
            <a:gsLst>
              <a:gs pos="0">
                <a:srgbClr val="000066"/>
              </a:gs>
              <a:gs pos="100000">
                <a:srgbClr val="33CCF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2" name="Group 61">
            <a:extLst>
              <a:ext uri="{FF2B5EF4-FFF2-40B4-BE49-F238E27FC236}">
                <a16:creationId xmlns:a16="http://schemas.microsoft.com/office/drawing/2014/main" id="{6433F3CF-3971-41C2-8E73-90FCFC39FAD4}"/>
              </a:ext>
            </a:extLst>
          </p:cNvPr>
          <p:cNvGrpSpPr/>
          <p:nvPr/>
        </p:nvGrpSpPr>
        <p:grpSpPr>
          <a:xfrm>
            <a:off x="772882" y="4061463"/>
            <a:ext cx="1172452" cy="697604"/>
            <a:chOff x="724052" y="687182"/>
            <a:chExt cx="900000" cy="900000"/>
          </a:xfrm>
        </p:grpSpPr>
        <p:sp>
          <p:nvSpPr>
            <p:cNvPr id="63" name="Circle: Hollow 62">
              <a:extLst>
                <a:ext uri="{FF2B5EF4-FFF2-40B4-BE49-F238E27FC236}">
                  <a16:creationId xmlns:a16="http://schemas.microsoft.com/office/drawing/2014/main" id="{0673B54D-60DA-4E19-8075-91FD1CD935E3}"/>
                </a:ext>
              </a:extLst>
            </p:cNvPr>
            <p:cNvSpPr/>
            <p:nvPr/>
          </p:nvSpPr>
          <p:spPr>
            <a:xfrm>
              <a:off x="724052" y="687182"/>
              <a:ext cx="900000" cy="900000"/>
            </a:xfrm>
            <a:prstGeom prst="donut">
              <a:avLst>
                <a:gd name="adj" fmla="val 5863"/>
              </a:avLst>
            </a:prstGeom>
            <a:noFill/>
            <a:ln>
              <a:gradFill flip="none" rotWithShape="1">
                <a:gsLst>
                  <a:gs pos="0">
                    <a:srgbClr val="02096C"/>
                  </a:gs>
                  <a:gs pos="100000">
                    <a:srgbClr val="34C8FA"/>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4" name="TextBox 63">
              <a:extLst>
                <a:ext uri="{FF2B5EF4-FFF2-40B4-BE49-F238E27FC236}">
                  <a16:creationId xmlns:a16="http://schemas.microsoft.com/office/drawing/2014/main" id="{A0D1C67D-CEDE-4002-85E3-3B68685F8FD2}"/>
                </a:ext>
              </a:extLst>
            </p:cNvPr>
            <p:cNvSpPr txBox="1"/>
            <p:nvPr/>
          </p:nvSpPr>
          <p:spPr>
            <a:xfrm>
              <a:off x="758459" y="820234"/>
              <a:ext cx="837629" cy="595608"/>
            </a:xfrm>
            <a:prstGeom prst="rect">
              <a:avLst/>
            </a:prstGeom>
            <a:noFill/>
          </p:spPr>
          <p:txBody>
            <a:bodyPr wrap="square" rtlCol="0">
              <a:spAutoFit/>
            </a:bodyPr>
            <a:lstStyle/>
            <a:p>
              <a:pPr algn="ctr"/>
              <a:r>
                <a:rPr lang="en-IN" sz="1200" dirty="0">
                  <a:gradFill>
                    <a:gsLst>
                      <a:gs pos="0">
                        <a:srgbClr val="000066"/>
                      </a:gs>
                      <a:gs pos="100000">
                        <a:srgbClr val="33CCFF"/>
                      </a:gs>
                    </a:gsLst>
                    <a:lin ang="16200000" scaled="1"/>
                  </a:gradFill>
                  <a:latin typeface="Copperplate Gothic Light" panose="020E0507020206020404" pitchFamily="34" charset="0"/>
                </a:rPr>
                <a:t>Retail</a:t>
              </a:r>
            </a:p>
            <a:p>
              <a:pPr algn="ctr"/>
              <a:r>
                <a:rPr lang="en-IN" sz="1200" dirty="0">
                  <a:gradFill>
                    <a:gsLst>
                      <a:gs pos="0">
                        <a:srgbClr val="000066"/>
                      </a:gs>
                      <a:gs pos="100000">
                        <a:srgbClr val="33CCFF"/>
                      </a:gs>
                    </a:gsLst>
                    <a:lin ang="16200000" scaled="1"/>
                  </a:gradFill>
                  <a:latin typeface="Copperplate Gothic Light" panose="020E0507020206020404" pitchFamily="34" charset="0"/>
                </a:rPr>
                <a:t>Agreement</a:t>
              </a:r>
            </a:p>
          </p:txBody>
        </p:sp>
      </p:grpSp>
      <p:grpSp>
        <p:nvGrpSpPr>
          <p:cNvPr id="65" name="Group 64">
            <a:extLst>
              <a:ext uri="{FF2B5EF4-FFF2-40B4-BE49-F238E27FC236}">
                <a16:creationId xmlns:a16="http://schemas.microsoft.com/office/drawing/2014/main" id="{9953B960-4EF7-4E59-8B50-3F9C3919BBFC}"/>
              </a:ext>
            </a:extLst>
          </p:cNvPr>
          <p:cNvGrpSpPr/>
          <p:nvPr/>
        </p:nvGrpSpPr>
        <p:grpSpPr>
          <a:xfrm>
            <a:off x="763988" y="5484051"/>
            <a:ext cx="1172452" cy="697604"/>
            <a:chOff x="724052" y="687182"/>
            <a:chExt cx="900000" cy="900000"/>
          </a:xfrm>
        </p:grpSpPr>
        <p:sp>
          <p:nvSpPr>
            <p:cNvPr id="66" name="Circle: Hollow 65">
              <a:extLst>
                <a:ext uri="{FF2B5EF4-FFF2-40B4-BE49-F238E27FC236}">
                  <a16:creationId xmlns:a16="http://schemas.microsoft.com/office/drawing/2014/main" id="{7DA43545-EAA1-4D5D-9A1F-11A640EA953D}"/>
                </a:ext>
              </a:extLst>
            </p:cNvPr>
            <p:cNvSpPr/>
            <p:nvPr/>
          </p:nvSpPr>
          <p:spPr>
            <a:xfrm>
              <a:off x="724052" y="687182"/>
              <a:ext cx="900000" cy="900000"/>
            </a:xfrm>
            <a:prstGeom prst="donut">
              <a:avLst>
                <a:gd name="adj" fmla="val 5863"/>
              </a:avLst>
            </a:prstGeom>
            <a:noFill/>
            <a:ln>
              <a:gradFill flip="none" rotWithShape="1">
                <a:gsLst>
                  <a:gs pos="0">
                    <a:srgbClr val="02096C"/>
                  </a:gs>
                  <a:gs pos="100000">
                    <a:srgbClr val="34C8FA"/>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67" name="TextBox 66">
              <a:extLst>
                <a:ext uri="{FF2B5EF4-FFF2-40B4-BE49-F238E27FC236}">
                  <a16:creationId xmlns:a16="http://schemas.microsoft.com/office/drawing/2014/main" id="{88756DC2-858D-4D52-8F03-93AE1C71F561}"/>
                </a:ext>
              </a:extLst>
            </p:cNvPr>
            <p:cNvSpPr txBox="1"/>
            <p:nvPr/>
          </p:nvSpPr>
          <p:spPr>
            <a:xfrm>
              <a:off x="755237" y="849387"/>
              <a:ext cx="837629" cy="595608"/>
            </a:xfrm>
            <a:prstGeom prst="rect">
              <a:avLst/>
            </a:prstGeom>
            <a:noFill/>
          </p:spPr>
          <p:txBody>
            <a:bodyPr wrap="square" rtlCol="0">
              <a:spAutoFit/>
            </a:bodyPr>
            <a:lstStyle/>
            <a:p>
              <a:pPr algn="ctr"/>
              <a:r>
                <a:rPr lang="en-IN" sz="1200" dirty="0">
                  <a:gradFill>
                    <a:gsLst>
                      <a:gs pos="0">
                        <a:srgbClr val="000066"/>
                      </a:gs>
                      <a:gs pos="100000">
                        <a:srgbClr val="33CCFF"/>
                      </a:gs>
                    </a:gsLst>
                    <a:lin ang="16200000" scaled="1"/>
                  </a:gradFill>
                  <a:latin typeface="Copperplate Gothic Light" panose="020E0507020206020404" pitchFamily="34" charset="0"/>
                </a:rPr>
                <a:t>Turn </a:t>
              </a:r>
            </a:p>
            <a:p>
              <a:pPr algn="ctr"/>
              <a:r>
                <a:rPr lang="en-IN" sz="1200" dirty="0">
                  <a:gradFill>
                    <a:gsLst>
                      <a:gs pos="0">
                        <a:srgbClr val="000066"/>
                      </a:gs>
                      <a:gs pos="100000">
                        <a:srgbClr val="33CCFF"/>
                      </a:gs>
                    </a:gsLst>
                    <a:lin ang="16200000" scaled="1"/>
                  </a:gradFill>
                  <a:latin typeface="Copperplate Gothic Light" panose="020E0507020206020404" pitchFamily="34" charset="0"/>
                </a:rPr>
                <a:t>Over</a:t>
              </a:r>
            </a:p>
          </p:txBody>
        </p:sp>
      </p:grpSp>
      <p:sp>
        <p:nvSpPr>
          <p:cNvPr id="68" name="Rectangle: Rounded Corners 67">
            <a:extLst>
              <a:ext uri="{FF2B5EF4-FFF2-40B4-BE49-F238E27FC236}">
                <a16:creationId xmlns:a16="http://schemas.microsoft.com/office/drawing/2014/main" id="{B7217062-E9DE-461E-8D77-3BA6F9D77830}"/>
              </a:ext>
            </a:extLst>
          </p:cNvPr>
          <p:cNvSpPr/>
          <p:nvPr/>
        </p:nvSpPr>
        <p:spPr>
          <a:xfrm>
            <a:off x="1275812" y="4850371"/>
            <a:ext cx="74402" cy="571897"/>
          </a:xfrm>
          <a:prstGeom prst="roundRect">
            <a:avLst>
              <a:gd name="adj" fmla="val 50000"/>
            </a:avLst>
          </a:prstGeom>
          <a:gradFill flip="none" rotWithShape="1">
            <a:gsLst>
              <a:gs pos="0">
                <a:srgbClr val="000066"/>
              </a:gs>
              <a:gs pos="100000">
                <a:srgbClr val="33CCF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332FBF7B-19D3-4AC9-ACA1-C5DAAA343701}"/>
              </a:ext>
            </a:extLst>
          </p:cNvPr>
          <p:cNvGrpSpPr/>
          <p:nvPr/>
        </p:nvGrpSpPr>
        <p:grpSpPr>
          <a:xfrm>
            <a:off x="3312417" y="2796821"/>
            <a:ext cx="1091391" cy="571897"/>
            <a:chOff x="702872" y="716421"/>
            <a:chExt cx="900000" cy="900000"/>
          </a:xfrm>
        </p:grpSpPr>
        <p:sp>
          <p:nvSpPr>
            <p:cNvPr id="72" name="TextBox 71">
              <a:extLst>
                <a:ext uri="{FF2B5EF4-FFF2-40B4-BE49-F238E27FC236}">
                  <a16:creationId xmlns:a16="http://schemas.microsoft.com/office/drawing/2014/main" id="{003CB93F-53A5-445D-9EC0-C9A42B81DA07}"/>
                </a:ext>
              </a:extLst>
            </p:cNvPr>
            <p:cNvSpPr txBox="1"/>
            <p:nvPr/>
          </p:nvSpPr>
          <p:spPr>
            <a:xfrm>
              <a:off x="734922" y="897590"/>
              <a:ext cx="862001" cy="397072"/>
            </a:xfrm>
            <a:prstGeom prst="rect">
              <a:avLst/>
            </a:prstGeom>
            <a:noFill/>
          </p:spPr>
          <p:txBody>
            <a:bodyPr wrap="square" rtlCol="0">
              <a:spAutoFit/>
            </a:bodyPr>
            <a:lstStyle/>
            <a:p>
              <a:pPr algn="ctr"/>
              <a:r>
                <a:rPr lang="en-IN" sz="1400" b="1" dirty="0">
                  <a:gradFill>
                    <a:gsLst>
                      <a:gs pos="0">
                        <a:srgbClr val="CC0000"/>
                      </a:gs>
                      <a:gs pos="100000">
                        <a:srgbClr val="FF0066"/>
                      </a:gs>
                    </a:gsLst>
                    <a:lin ang="16200000" scaled="1"/>
                  </a:gradFill>
                  <a:latin typeface="Cooper Black" panose="0208090404030B020404" pitchFamily="18" charset="0"/>
                </a:rPr>
                <a:t>30940000</a:t>
              </a:r>
            </a:p>
          </p:txBody>
        </p:sp>
        <p:sp>
          <p:nvSpPr>
            <p:cNvPr id="73" name="Circle: Hollow 72">
              <a:extLst>
                <a:ext uri="{FF2B5EF4-FFF2-40B4-BE49-F238E27FC236}">
                  <a16:creationId xmlns:a16="http://schemas.microsoft.com/office/drawing/2014/main" id="{8A7F7562-E7BE-4CFA-8EA8-4F0FCC08EB9D}"/>
                </a:ext>
              </a:extLst>
            </p:cNvPr>
            <p:cNvSpPr/>
            <p:nvPr/>
          </p:nvSpPr>
          <p:spPr>
            <a:xfrm>
              <a:off x="702872" y="716421"/>
              <a:ext cx="900000" cy="900000"/>
            </a:xfrm>
            <a:prstGeom prst="donut">
              <a:avLst>
                <a:gd name="adj" fmla="val 5863"/>
              </a:avLst>
            </a:prstGeom>
            <a:noFill/>
            <a:ln>
              <a:gradFill flip="none" rotWithShape="1">
                <a:gsLst>
                  <a:gs pos="0">
                    <a:srgbClr val="CA0515"/>
                  </a:gs>
                  <a:gs pos="100000">
                    <a:srgbClr val="F70264"/>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grpSp>
        <p:nvGrpSpPr>
          <p:cNvPr id="74" name="Group 73">
            <a:extLst>
              <a:ext uri="{FF2B5EF4-FFF2-40B4-BE49-F238E27FC236}">
                <a16:creationId xmlns:a16="http://schemas.microsoft.com/office/drawing/2014/main" id="{4DFCC156-0C72-4A07-9BB4-2F187CFAF4C9}"/>
              </a:ext>
            </a:extLst>
          </p:cNvPr>
          <p:cNvGrpSpPr/>
          <p:nvPr/>
        </p:nvGrpSpPr>
        <p:grpSpPr>
          <a:xfrm>
            <a:off x="3284427" y="5649251"/>
            <a:ext cx="1091391" cy="571898"/>
            <a:chOff x="702872" y="716421"/>
            <a:chExt cx="900000" cy="900000"/>
          </a:xfrm>
        </p:grpSpPr>
        <p:sp>
          <p:nvSpPr>
            <p:cNvPr id="76" name="TextBox 75">
              <a:extLst>
                <a:ext uri="{FF2B5EF4-FFF2-40B4-BE49-F238E27FC236}">
                  <a16:creationId xmlns:a16="http://schemas.microsoft.com/office/drawing/2014/main" id="{23F9ADCB-7758-4E30-ADC9-FE839991B049}"/>
                </a:ext>
              </a:extLst>
            </p:cNvPr>
            <p:cNvSpPr txBox="1"/>
            <p:nvPr/>
          </p:nvSpPr>
          <p:spPr>
            <a:xfrm>
              <a:off x="734265" y="900029"/>
              <a:ext cx="862001" cy="532785"/>
            </a:xfrm>
            <a:prstGeom prst="rect">
              <a:avLst/>
            </a:prstGeom>
            <a:noFill/>
          </p:spPr>
          <p:txBody>
            <a:bodyPr wrap="square" rtlCol="0">
              <a:spAutoFit/>
            </a:bodyPr>
            <a:lstStyle/>
            <a:p>
              <a:pPr algn="ctr"/>
              <a:r>
                <a:rPr lang="en-IN" sz="1600" b="1" dirty="0">
                  <a:gradFill>
                    <a:gsLst>
                      <a:gs pos="0">
                        <a:srgbClr val="CC0000"/>
                      </a:gs>
                      <a:gs pos="100000">
                        <a:srgbClr val="FF0066"/>
                      </a:gs>
                    </a:gsLst>
                    <a:lin ang="16200000" scaled="1"/>
                  </a:gradFill>
                  <a:latin typeface="Cooper Black" panose="0208090404030B020404" pitchFamily="18" charset="0"/>
                </a:rPr>
                <a:t>8663200</a:t>
              </a:r>
            </a:p>
          </p:txBody>
        </p:sp>
        <p:sp>
          <p:nvSpPr>
            <p:cNvPr id="78" name="Circle: Hollow 77">
              <a:extLst>
                <a:ext uri="{FF2B5EF4-FFF2-40B4-BE49-F238E27FC236}">
                  <a16:creationId xmlns:a16="http://schemas.microsoft.com/office/drawing/2014/main" id="{E403AFE6-8B10-4126-86FE-2DD7F74A6300}"/>
                </a:ext>
              </a:extLst>
            </p:cNvPr>
            <p:cNvSpPr/>
            <p:nvPr/>
          </p:nvSpPr>
          <p:spPr>
            <a:xfrm>
              <a:off x="702872" y="716421"/>
              <a:ext cx="900000" cy="900000"/>
            </a:xfrm>
            <a:prstGeom prst="donut">
              <a:avLst>
                <a:gd name="adj" fmla="val 5863"/>
              </a:avLst>
            </a:prstGeom>
            <a:noFill/>
            <a:ln>
              <a:gradFill flip="none" rotWithShape="1">
                <a:gsLst>
                  <a:gs pos="0">
                    <a:srgbClr val="CA0515"/>
                  </a:gs>
                  <a:gs pos="100000">
                    <a:srgbClr val="F70264"/>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grpSp>
        <p:nvGrpSpPr>
          <p:cNvPr id="80" name="Group 79">
            <a:extLst>
              <a:ext uri="{FF2B5EF4-FFF2-40B4-BE49-F238E27FC236}">
                <a16:creationId xmlns:a16="http://schemas.microsoft.com/office/drawing/2014/main" id="{08600CC7-2009-4FD2-900D-8212DD9B07F4}"/>
              </a:ext>
            </a:extLst>
          </p:cNvPr>
          <p:cNvGrpSpPr/>
          <p:nvPr/>
        </p:nvGrpSpPr>
        <p:grpSpPr>
          <a:xfrm>
            <a:off x="3284427" y="4223036"/>
            <a:ext cx="1091391" cy="571897"/>
            <a:chOff x="702872" y="716421"/>
            <a:chExt cx="900000" cy="900000"/>
          </a:xfrm>
        </p:grpSpPr>
        <p:sp>
          <p:nvSpPr>
            <p:cNvPr id="82" name="TextBox 81">
              <a:extLst>
                <a:ext uri="{FF2B5EF4-FFF2-40B4-BE49-F238E27FC236}">
                  <a16:creationId xmlns:a16="http://schemas.microsoft.com/office/drawing/2014/main" id="{4C7F991D-F7E8-4963-9F93-487506B2C9B6}"/>
                </a:ext>
              </a:extLst>
            </p:cNvPr>
            <p:cNvSpPr txBox="1"/>
            <p:nvPr/>
          </p:nvSpPr>
          <p:spPr>
            <a:xfrm>
              <a:off x="709478" y="854429"/>
              <a:ext cx="862001" cy="581221"/>
            </a:xfrm>
            <a:prstGeom prst="rect">
              <a:avLst/>
            </a:prstGeom>
            <a:noFill/>
          </p:spPr>
          <p:txBody>
            <a:bodyPr wrap="square" rtlCol="0">
              <a:spAutoFit/>
            </a:bodyPr>
            <a:lstStyle/>
            <a:p>
              <a:pPr algn="ctr"/>
              <a:r>
                <a:rPr lang="en-IN" b="1" dirty="0">
                  <a:gradFill>
                    <a:gsLst>
                      <a:gs pos="0">
                        <a:srgbClr val="CC0000"/>
                      </a:gs>
                      <a:gs pos="100000">
                        <a:srgbClr val="FF0066"/>
                      </a:gs>
                    </a:gsLst>
                    <a:lin ang="16200000" scaled="1"/>
                  </a:gradFill>
                  <a:latin typeface="Cooper Black" panose="0208090404030B020404" pitchFamily="18" charset="0"/>
                </a:rPr>
                <a:t>5000</a:t>
              </a:r>
            </a:p>
          </p:txBody>
        </p:sp>
        <p:sp>
          <p:nvSpPr>
            <p:cNvPr id="84" name="Circle: Hollow 83">
              <a:extLst>
                <a:ext uri="{FF2B5EF4-FFF2-40B4-BE49-F238E27FC236}">
                  <a16:creationId xmlns:a16="http://schemas.microsoft.com/office/drawing/2014/main" id="{048DCE05-489E-4C8A-A29C-8AF8B9C4B3C2}"/>
                </a:ext>
              </a:extLst>
            </p:cNvPr>
            <p:cNvSpPr/>
            <p:nvPr/>
          </p:nvSpPr>
          <p:spPr>
            <a:xfrm>
              <a:off x="702872" y="716421"/>
              <a:ext cx="900000" cy="900000"/>
            </a:xfrm>
            <a:prstGeom prst="donut">
              <a:avLst>
                <a:gd name="adj" fmla="val 5863"/>
              </a:avLst>
            </a:prstGeom>
            <a:noFill/>
            <a:ln>
              <a:gradFill flip="none" rotWithShape="1">
                <a:gsLst>
                  <a:gs pos="0">
                    <a:srgbClr val="CA0515"/>
                  </a:gs>
                  <a:gs pos="100000">
                    <a:srgbClr val="F70264"/>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85" name="Rectangle: Rounded Corners 84">
            <a:extLst>
              <a:ext uri="{FF2B5EF4-FFF2-40B4-BE49-F238E27FC236}">
                <a16:creationId xmlns:a16="http://schemas.microsoft.com/office/drawing/2014/main" id="{7B5A7E57-FDDB-4AC5-B6B3-E0346FA8612B}"/>
              </a:ext>
            </a:extLst>
          </p:cNvPr>
          <p:cNvSpPr/>
          <p:nvPr/>
        </p:nvSpPr>
        <p:spPr>
          <a:xfrm flipH="1">
            <a:off x="3803454" y="4882629"/>
            <a:ext cx="72000" cy="697604"/>
          </a:xfrm>
          <a:prstGeom prst="roundRect">
            <a:avLst>
              <a:gd name="adj" fmla="val 46622"/>
            </a:avLst>
          </a:prstGeom>
          <a:gradFill flip="none" rotWithShape="1">
            <a:gsLst>
              <a:gs pos="0">
                <a:srgbClr val="CC0000"/>
              </a:gs>
              <a:gs pos="100000">
                <a:srgbClr val="FF0066"/>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10DAF5BF-9EBD-4693-B9E2-3644473A98EB}"/>
              </a:ext>
            </a:extLst>
          </p:cNvPr>
          <p:cNvSpPr/>
          <p:nvPr/>
        </p:nvSpPr>
        <p:spPr>
          <a:xfrm flipH="1">
            <a:off x="3811375" y="3456414"/>
            <a:ext cx="72000" cy="697604"/>
          </a:xfrm>
          <a:prstGeom prst="roundRect">
            <a:avLst>
              <a:gd name="adj" fmla="val 46622"/>
            </a:avLst>
          </a:prstGeom>
          <a:gradFill flip="none" rotWithShape="1">
            <a:gsLst>
              <a:gs pos="0">
                <a:srgbClr val="CC0000"/>
              </a:gs>
              <a:gs pos="100000">
                <a:srgbClr val="FF0066"/>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C5B1E1DF-EA89-4656-8BAB-7D792FB0B7B3}"/>
              </a:ext>
            </a:extLst>
          </p:cNvPr>
          <p:cNvSpPr/>
          <p:nvPr/>
        </p:nvSpPr>
        <p:spPr>
          <a:xfrm flipH="1">
            <a:off x="3811375" y="2040881"/>
            <a:ext cx="72000" cy="697604"/>
          </a:xfrm>
          <a:prstGeom prst="roundRect">
            <a:avLst>
              <a:gd name="adj" fmla="val 46622"/>
            </a:avLst>
          </a:prstGeom>
          <a:gradFill flip="none" rotWithShape="1">
            <a:gsLst>
              <a:gs pos="0">
                <a:srgbClr val="CC0000"/>
              </a:gs>
              <a:gs pos="100000">
                <a:srgbClr val="FF0066"/>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Rounded Corners 88">
            <a:extLst>
              <a:ext uri="{FF2B5EF4-FFF2-40B4-BE49-F238E27FC236}">
                <a16:creationId xmlns:a16="http://schemas.microsoft.com/office/drawing/2014/main" id="{1D9856D4-D143-4199-86F9-D8190F2677B6}"/>
              </a:ext>
            </a:extLst>
          </p:cNvPr>
          <p:cNvSpPr/>
          <p:nvPr/>
        </p:nvSpPr>
        <p:spPr>
          <a:xfrm rot="10800000">
            <a:off x="6553593" y="3465779"/>
            <a:ext cx="72000" cy="697603"/>
          </a:xfrm>
          <a:prstGeom prst="roundRect">
            <a:avLst>
              <a:gd name="adj" fmla="val 50000"/>
            </a:avLst>
          </a:prstGeom>
          <a:gradFill flip="none" rotWithShape="1">
            <a:gsLst>
              <a:gs pos="0">
                <a:srgbClr val="993300"/>
              </a:gs>
              <a:gs pos="100000">
                <a:srgbClr val="FFCC00"/>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0" name="Group 89">
            <a:extLst>
              <a:ext uri="{FF2B5EF4-FFF2-40B4-BE49-F238E27FC236}">
                <a16:creationId xmlns:a16="http://schemas.microsoft.com/office/drawing/2014/main" id="{CE2C2557-DA3C-44A8-8F3B-1E89724D7FE3}"/>
              </a:ext>
            </a:extLst>
          </p:cNvPr>
          <p:cNvGrpSpPr/>
          <p:nvPr/>
        </p:nvGrpSpPr>
        <p:grpSpPr>
          <a:xfrm>
            <a:off x="6021658" y="4242662"/>
            <a:ext cx="1157673" cy="565764"/>
            <a:chOff x="2919845" y="5298795"/>
            <a:chExt cx="947713" cy="900000"/>
          </a:xfrm>
        </p:grpSpPr>
        <p:sp>
          <p:nvSpPr>
            <p:cNvPr id="91" name="Circle: Hollow 90">
              <a:extLst>
                <a:ext uri="{FF2B5EF4-FFF2-40B4-BE49-F238E27FC236}">
                  <a16:creationId xmlns:a16="http://schemas.microsoft.com/office/drawing/2014/main" id="{94F509C9-03D2-437A-BF44-81967861DDF4}"/>
                </a:ext>
              </a:extLst>
            </p:cNvPr>
            <p:cNvSpPr/>
            <p:nvPr/>
          </p:nvSpPr>
          <p:spPr>
            <a:xfrm>
              <a:off x="2934075" y="5298795"/>
              <a:ext cx="900000" cy="900000"/>
            </a:xfrm>
            <a:prstGeom prst="donut">
              <a:avLst>
                <a:gd name="adj" fmla="val 5863"/>
              </a:avLst>
            </a:prstGeom>
            <a:noFill/>
            <a:ln>
              <a:gradFill flip="none" rotWithShape="1">
                <a:gsLst>
                  <a:gs pos="0">
                    <a:srgbClr val="A85104"/>
                  </a:gs>
                  <a:gs pos="100000">
                    <a:srgbClr val="F7C60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TextBox 91">
              <a:extLst>
                <a:ext uri="{FF2B5EF4-FFF2-40B4-BE49-F238E27FC236}">
                  <a16:creationId xmlns:a16="http://schemas.microsoft.com/office/drawing/2014/main" id="{6882E855-A00D-436D-A40A-D779BC11AE2C}"/>
                </a:ext>
              </a:extLst>
            </p:cNvPr>
            <p:cNvSpPr txBox="1"/>
            <p:nvPr/>
          </p:nvSpPr>
          <p:spPr>
            <a:xfrm>
              <a:off x="2919845" y="5438692"/>
              <a:ext cx="947713" cy="587522"/>
            </a:xfrm>
            <a:prstGeom prst="rect">
              <a:avLst/>
            </a:prstGeom>
            <a:noFill/>
          </p:spPr>
          <p:txBody>
            <a:bodyPr wrap="square" rtlCol="0">
              <a:spAutoFit/>
            </a:bodyPr>
            <a:lstStyle/>
            <a:p>
              <a:pPr algn="ctr"/>
              <a:r>
                <a:rPr lang="en-IN" dirty="0">
                  <a:gradFill>
                    <a:gsLst>
                      <a:gs pos="0">
                        <a:srgbClr val="AA5805"/>
                      </a:gs>
                      <a:gs pos="100000">
                        <a:srgbClr val="FAC801"/>
                      </a:gs>
                    </a:gsLst>
                    <a:lin ang="16200000" scaled="1"/>
                  </a:gradFill>
                  <a:latin typeface="Cooper Black" panose="0208090404030B020404" pitchFamily="18" charset="0"/>
                </a:rPr>
                <a:t>7500</a:t>
              </a:r>
              <a:endParaRPr lang="en-IN" sz="1300" dirty="0">
                <a:gradFill>
                  <a:gsLst>
                    <a:gs pos="0">
                      <a:srgbClr val="AA5805"/>
                    </a:gs>
                    <a:gs pos="100000">
                      <a:srgbClr val="FAC801"/>
                    </a:gs>
                  </a:gsLst>
                  <a:lin ang="16200000" scaled="1"/>
                </a:gradFill>
                <a:latin typeface="Cooper Black" panose="0208090404030B020404" pitchFamily="18" charset="0"/>
              </a:endParaRPr>
            </a:p>
          </p:txBody>
        </p:sp>
      </p:grpSp>
      <p:sp>
        <p:nvSpPr>
          <p:cNvPr id="93" name="Rectangle: Rounded Corners 92">
            <a:extLst>
              <a:ext uri="{FF2B5EF4-FFF2-40B4-BE49-F238E27FC236}">
                <a16:creationId xmlns:a16="http://schemas.microsoft.com/office/drawing/2014/main" id="{B41042CF-93CC-43AB-BBB0-C663C1FEC70B}"/>
              </a:ext>
            </a:extLst>
          </p:cNvPr>
          <p:cNvSpPr/>
          <p:nvPr/>
        </p:nvSpPr>
        <p:spPr>
          <a:xfrm rot="10800000">
            <a:off x="6556292" y="4882630"/>
            <a:ext cx="72000" cy="697603"/>
          </a:xfrm>
          <a:prstGeom prst="roundRect">
            <a:avLst>
              <a:gd name="adj" fmla="val 50000"/>
            </a:avLst>
          </a:prstGeom>
          <a:gradFill flip="none" rotWithShape="1">
            <a:gsLst>
              <a:gs pos="0">
                <a:srgbClr val="993300"/>
              </a:gs>
              <a:gs pos="100000">
                <a:srgbClr val="FFCC00"/>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4" name="Group 93">
            <a:extLst>
              <a:ext uri="{FF2B5EF4-FFF2-40B4-BE49-F238E27FC236}">
                <a16:creationId xmlns:a16="http://schemas.microsoft.com/office/drawing/2014/main" id="{41178C22-C90D-472D-93AC-113BF89385F8}"/>
              </a:ext>
            </a:extLst>
          </p:cNvPr>
          <p:cNvGrpSpPr/>
          <p:nvPr/>
        </p:nvGrpSpPr>
        <p:grpSpPr>
          <a:xfrm>
            <a:off x="6010757" y="5654438"/>
            <a:ext cx="1157673" cy="565764"/>
            <a:chOff x="2910218" y="5298795"/>
            <a:chExt cx="947713" cy="900000"/>
          </a:xfrm>
        </p:grpSpPr>
        <p:sp>
          <p:nvSpPr>
            <p:cNvPr id="95" name="Circle: Hollow 94">
              <a:extLst>
                <a:ext uri="{FF2B5EF4-FFF2-40B4-BE49-F238E27FC236}">
                  <a16:creationId xmlns:a16="http://schemas.microsoft.com/office/drawing/2014/main" id="{FAA16E9D-8134-444E-83B9-38CCF11844D5}"/>
                </a:ext>
              </a:extLst>
            </p:cNvPr>
            <p:cNvSpPr/>
            <p:nvPr/>
          </p:nvSpPr>
          <p:spPr>
            <a:xfrm>
              <a:off x="2934075" y="5298795"/>
              <a:ext cx="900000" cy="900000"/>
            </a:xfrm>
            <a:prstGeom prst="donut">
              <a:avLst>
                <a:gd name="adj" fmla="val 5863"/>
              </a:avLst>
            </a:prstGeom>
            <a:noFill/>
            <a:ln>
              <a:gradFill flip="none" rotWithShape="1">
                <a:gsLst>
                  <a:gs pos="0">
                    <a:srgbClr val="A85104"/>
                  </a:gs>
                  <a:gs pos="100000">
                    <a:srgbClr val="F7C60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6" name="TextBox 95">
              <a:extLst>
                <a:ext uri="{FF2B5EF4-FFF2-40B4-BE49-F238E27FC236}">
                  <a16:creationId xmlns:a16="http://schemas.microsoft.com/office/drawing/2014/main" id="{A2B6368D-46F6-4BDD-AB57-DBCF42F4A357}"/>
                </a:ext>
              </a:extLst>
            </p:cNvPr>
            <p:cNvSpPr txBox="1"/>
            <p:nvPr/>
          </p:nvSpPr>
          <p:spPr>
            <a:xfrm>
              <a:off x="2910218" y="5502838"/>
              <a:ext cx="947713" cy="465122"/>
            </a:xfrm>
            <a:prstGeom prst="rect">
              <a:avLst/>
            </a:prstGeom>
            <a:noFill/>
          </p:spPr>
          <p:txBody>
            <a:bodyPr wrap="square" rtlCol="0">
              <a:spAutoFit/>
            </a:bodyPr>
            <a:lstStyle/>
            <a:p>
              <a:pPr algn="ctr"/>
              <a:r>
                <a:rPr lang="en-IN" sz="1300" dirty="0">
                  <a:gradFill>
                    <a:gsLst>
                      <a:gs pos="0">
                        <a:srgbClr val="AA5805"/>
                      </a:gs>
                      <a:gs pos="100000">
                        <a:srgbClr val="FAC801"/>
                      </a:gs>
                    </a:gsLst>
                    <a:lin ang="16200000" scaled="1"/>
                  </a:gradFill>
                  <a:latin typeface="Cooper Black" panose="0208090404030B020404" pitchFamily="18" charset="0"/>
                </a:rPr>
                <a:t>495040000</a:t>
              </a:r>
            </a:p>
          </p:txBody>
        </p:sp>
      </p:grpSp>
      <p:sp>
        <p:nvSpPr>
          <p:cNvPr id="97" name="Rectangle: Rounded Corners 96">
            <a:extLst>
              <a:ext uri="{FF2B5EF4-FFF2-40B4-BE49-F238E27FC236}">
                <a16:creationId xmlns:a16="http://schemas.microsoft.com/office/drawing/2014/main" id="{3154F6D7-50E7-4A3A-99CD-E57D42EAC38D}"/>
              </a:ext>
            </a:extLst>
          </p:cNvPr>
          <p:cNvSpPr/>
          <p:nvPr/>
        </p:nvSpPr>
        <p:spPr>
          <a:xfrm>
            <a:off x="9221075" y="4893734"/>
            <a:ext cx="72001" cy="688511"/>
          </a:xfrm>
          <a:prstGeom prst="roundRect">
            <a:avLst>
              <a:gd name="adj" fmla="val 50000"/>
            </a:avLst>
          </a:prstGeom>
          <a:gradFill flip="none" rotWithShape="1">
            <a:gsLst>
              <a:gs pos="0">
                <a:srgbClr val="336600"/>
              </a:gs>
              <a:gs pos="100000">
                <a:srgbClr val="33CCCC"/>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Rounded Corners 97">
            <a:extLst>
              <a:ext uri="{FF2B5EF4-FFF2-40B4-BE49-F238E27FC236}">
                <a16:creationId xmlns:a16="http://schemas.microsoft.com/office/drawing/2014/main" id="{D89A959F-1826-4B99-AC3B-067C9D075364}"/>
              </a:ext>
            </a:extLst>
          </p:cNvPr>
          <p:cNvSpPr/>
          <p:nvPr/>
        </p:nvSpPr>
        <p:spPr>
          <a:xfrm>
            <a:off x="9221075" y="3471589"/>
            <a:ext cx="72001" cy="688511"/>
          </a:xfrm>
          <a:prstGeom prst="roundRect">
            <a:avLst>
              <a:gd name="adj" fmla="val 50000"/>
            </a:avLst>
          </a:prstGeom>
          <a:gradFill flip="none" rotWithShape="1">
            <a:gsLst>
              <a:gs pos="0">
                <a:srgbClr val="336600"/>
              </a:gs>
              <a:gs pos="100000">
                <a:srgbClr val="33CCCC"/>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9" name="Group 98">
            <a:extLst>
              <a:ext uri="{FF2B5EF4-FFF2-40B4-BE49-F238E27FC236}">
                <a16:creationId xmlns:a16="http://schemas.microsoft.com/office/drawing/2014/main" id="{DBEF00B2-8A60-4A85-AA65-75A60CE4EEC0}"/>
              </a:ext>
            </a:extLst>
          </p:cNvPr>
          <p:cNvGrpSpPr/>
          <p:nvPr/>
        </p:nvGrpSpPr>
        <p:grpSpPr>
          <a:xfrm>
            <a:off x="8588148" y="4242662"/>
            <a:ext cx="1356342" cy="565765"/>
            <a:chOff x="626444" y="687182"/>
            <a:chExt cx="1110351" cy="900000"/>
          </a:xfrm>
        </p:grpSpPr>
        <p:sp>
          <p:nvSpPr>
            <p:cNvPr id="100" name="Circle: Hollow 99">
              <a:extLst>
                <a:ext uri="{FF2B5EF4-FFF2-40B4-BE49-F238E27FC236}">
                  <a16:creationId xmlns:a16="http://schemas.microsoft.com/office/drawing/2014/main" id="{7C687166-DD66-4016-A0C4-AC42E78E97FE}"/>
                </a:ext>
              </a:extLst>
            </p:cNvPr>
            <p:cNvSpPr/>
            <p:nvPr/>
          </p:nvSpPr>
          <p:spPr>
            <a:xfrm>
              <a:off x="724052" y="687182"/>
              <a:ext cx="900000" cy="900000"/>
            </a:xfrm>
            <a:prstGeom prst="donut">
              <a:avLst>
                <a:gd name="adj" fmla="val 5863"/>
              </a:avLst>
            </a:prstGeom>
            <a:noFill/>
            <a:ln>
              <a:gradFill flip="none" rotWithShape="1">
                <a:gsLst>
                  <a:gs pos="0">
                    <a:srgbClr val="347525"/>
                  </a:gs>
                  <a:gs pos="100000">
                    <a:srgbClr val="33CCCC"/>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1" name="TextBox 100">
              <a:extLst>
                <a:ext uri="{FF2B5EF4-FFF2-40B4-BE49-F238E27FC236}">
                  <a16:creationId xmlns:a16="http://schemas.microsoft.com/office/drawing/2014/main" id="{29690094-457C-4EDF-9513-3DE812ED6287}"/>
                </a:ext>
              </a:extLst>
            </p:cNvPr>
            <p:cNvSpPr txBox="1"/>
            <p:nvPr/>
          </p:nvSpPr>
          <p:spPr>
            <a:xfrm>
              <a:off x="626444" y="831111"/>
              <a:ext cx="1110351" cy="587521"/>
            </a:xfrm>
            <a:prstGeom prst="rect">
              <a:avLst/>
            </a:prstGeom>
            <a:noFill/>
          </p:spPr>
          <p:txBody>
            <a:bodyPr wrap="square" rtlCol="0">
              <a:spAutoFit/>
            </a:bodyPr>
            <a:lstStyle/>
            <a:p>
              <a:pPr algn="ctr"/>
              <a:r>
                <a:rPr lang="en-IN" dirty="0">
                  <a:gradFill>
                    <a:gsLst>
                      <a:gs pos="0">
                        <a:srgbClr val="336600"/>
                      </a:gs>
                      <a:gs pos="100000">
                        <a:srgbClr val="33CCCB"/>
                      </a:gs>
                    </a:gsLst>
                    <a:lin ang="16200000" scaled="1"/>
                  </a:gradFill>
                  <a:latin typeface="Cooper Black" panose="0208090404030B020404" pitchFamily="18" charset="0"/>
                </a:rPr>
                <a:t>30000</a:t>
              </a:r>
            </a:p>
          </p:txBody>
        </p:sp>
      </p:grpSp>
      <p:grpSp>
        <p:nvGrpSpPr>
          <p:cNvPr id="102" name="Group 101">
            <a:extLst>
              <a:ext uri="{FF2B5EF4-FFF2-40B4-BE49-F238E27FC236}">
                <a16:creationId xmlns:a16="http://schemas.microsoft.com/office/drawing/2014/main" id="{A5810C3B-E36A-4462-A570-7EDF2095F3B2}"/>
              </a:ext>
            </a:extLst>
          </p:cNvPr>
          <p:cNvGrpSpPr/>
          <p:nvPr/>
        </p:nvGrpSpPr>
        <p:grpSpPr>
          <a:xfrm>
            <a:off x="8507162" y="5654439"/>
            <a:ext cx="1577837" cy="565764"/>
            <a:chOff x="618876" y="687182"/>
            <a:chExt cx="1110351" cy="900000"/>
          </a:xfrm>
        </p:grpSpPr>
        <p:sp>
          <p:nvSpPr>
            <p:cNvPr id="103" name="Circle: Hollow 102">
              <a:extLst>
                <a:ext uri="{FF2B5EF4-FFF2-40B4-BE49-F238E27FC236}">
                  <a16:creationId xmlns:a16="http://schemas.microsoft.com/office/drawing/2014/main" id="{FB14294A-7153-451E-9B5C-6815E4936692}"/>
                </a:ext>
              </a:extLst>
            </p:cNvPr>
            <p:cNvSpPr/>
            <p:nvPr/>
          </p:nvSpPr>
          <p:spPr>
            <a:xfrm>
              <a:off x="724052" y="687182"/>
              <a:ext cx="900000" cy="900000"/>
            </a:xfrm>
            <a:prstGeom prst="donut">
              <a:avLst>
                <a:gd name="adj" fmla="val 5863"/>
              </a:avLst>
            </a:prstGeom>
            <a:noFill/>
            <a:ln>
              <a:gradFill flip="none" rotWithShape="1">
                <a:gsLst>
                  <a:gs pos="0">
                    <a:srgbClr val="347525"/>
                  </a:gs>
                  <a:gs pos="100000">
                    <a:srgbClr val="33CCCC"/>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4" name="TextBox 103">
              <a:extLst>
                <a:ext uri="{FF2B5EF4-FFF2-40B4-BE49-F238E27FC236}">
                  <a16:creationId xmlns:a16="http://schemas.microsoft.com/office/drawing/2014/main" id="{1290C30F-6F3E-4656-85F1-ED0D8F5BA854}"/>
                </a:ext>
              </a:extLst>
            </p:cNvPr>
            <p:cNvSpPr txBox="1"/>
            <p:nvPr/>
          </p:nvSpPr>
          <p:spPr>
            <a:xfrm>
              <a:off x="618876" y="870529"/>
              <a:ext cx="1110351" cy="489602"/>
            </a:xfrm>
            <a:prstGeom prst="rect">
              <a:avLst/>
            </a:prstGeom>
            <a:noFill/>
          </p:spPr>
          <p:txBody>
            <a:bodyPr wrap="square" rtlCol="0">
              <a:spAutoFit/>
            </a:bodyPr>
            <a:lstStyle/>
            <a:p>
              <a:pPr algn="ctr"/>
              <a:r>
                <a:rPr lang="en-IN" sz="1400" dirty="0">
                  <a:gradFill>
                    <a:gsLst>
                      <a:gs pos="0">
                        <a:srgbClr val="336600"/>
                      </a:gs>
                      <a:gs pos="100000">
                        <a:srgbClr val="33CCCB"/>
                      </a:gs>
                    </a:gsLst>
                    <a:lin ang="16200000" scaled="1"/>
                  </a:gradFill>
                  <a:latin typeface="Cooper Black" panose="0208090404030B020404" pitchFamily="18" charset="0"/>
                </a:rPr>
                <a:t>1650860000</a:t>
              </a:r>
            </a:p>
          </p:txBody>
        </p:sp>
      </p:grpSp>
    </p:spTree>
    <p:extLst>
      <p:ext uri="{BB962C8B-B14F-4D97-AF65-F5344CB8AC3E}">
        <p14:creationId xmlns:p14="http://schemas.microsoft.com/office/powerpoint/2010/main" val="638978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75000">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14:bounceEnd="75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75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75000">
                                      <p:stCondLst>
                                        <p:cond delay="250"/>
                                      </p:stCondLst>
                                      <p:childTnLst>
                                        <p:set>
                                          <p:cBhvr>
                                            <p:cTn id="10" dur="1" fill="hold">
                                              <p:stCondLst>
                                                <p:cond delay="0"/>
                                              </p:stCondLst>
                                            </p:cTn>
                                            <p:tgtEl>
                                              <p:spTgt spid="75"/>
                                            </p:tgtEl>
                                            <p:attrNameLst>
                                              <p:attrName>style.visibility</p:attrName>
                                            </p:attrNameLst>
                                          </p:cBhvr>
                                          <p:to>
                                            <p:strVal val="visible"/>
                                          </p:to>
                                        </p:set>
                                        <p:anim calcmode="lin" valueType="num" p14:bounceEnd="75000">
                                          <p:cBhvr additive="base">
                                            <p:cTn id="11" dur="1000" fill="hold"/>
                                            <p:tgtEl>
                                              <p:spTgt spid="75"/>
                                            </p:tgtEl>
                                            <p:attrNameLst>
                                              <p:attrName>ppt_x</p:attrName>
                                            </p:attrNameLst>
                                          </p:cBhvr>
                                          <p:tavLst>
                                            <p:tav tm="0">
                                              <p:val>
                                                <p:strVal val="0-#ppt_w/2"/>
                                              </p:val>
                                            </p:tav>
                                            <p:tav tm="100000">
                                              <p:val>
                                                <p:strVal val="#ppt_x"/>
                                              </p:val>
                                            </p:tav>
                                          </p:tavLst>
                                        </p:anim>
                                        <p:anim calcmode="lin" valueType="num" p14:bounceEnd="75000">
                                          <p:cBhvr additive="base">
                                            <p:cTn id="12" dur="10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75000">
                                      <p:stCondLst>
                                        <p:cond delay="250"/>
                                      </p:stCondLst>
                                      <p:childTnLst>
                                        <p:set>
                                          <p:cBhvr>
                                            <p:cTn id="14" dur="1" fill="hold">
                                              <p:stCondLst>
                                                <p:cond delay="0"/>
                                              </p:stCondLst>
                                            </p:cTn>
                                            <p:tgtEl>
                                              <p:spTgt spid="47"/>
                                            </p:tgtEl>
                                            <p:attrNameLst>
                                              <p:attrName>style.visibility</p:attrName>
                                            </p:attrNameLst>
                                          </p:cBhvr>
                                          <p:to>
                                            <p:strVal val="visible"/>
                                          </p:to>
                                        </p:set>
                                        <p:anim calcmode="lin" valueType="num" p14:bounceEnd="75000">
                                          <p:cBhvr additive="base">
                                            <p:cTn id="15" dur="1000" fill="hold"/>
                                            <p:tgtEl>
                                              <p:spTgt spid="47"/>
                                            </p:tgtEl>
                                            <p:attrNameLst>
                                              <p:attrName>ppt_x</p:attrName>
                                            </p:attrNameLst>
                                          </p:cBhvr>
                                          <p:tavLst>
                                            <p:tav tm="0">
                                              <p:val>
                                                <p:strVal val="0-#ppt_w/2"/>
                                              </p:val>
                                            </p:tav>
                                            <p:tav tm="100000">
                                              <p:val>
                                                <p:strVal val="#ppt_x"/>
                                              </p:val>
                                            </p:tav>
                                          </p:tavLst>
                                        </p:anim>
                                        <p:anim calcmode="lin" valueType="num" p14:bounceEnd="75000">
                                          <p:cBhvr additive="base">
                                            <p:cTn id="16" dur="1000" fill="hold"/>
                                            <p:tgtEl>
                                              <p:spTgt spid="4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75000">
                                      <p:stCondLst>
                                        <p:cond delay="250"/>
                                      </p:stCondLst>
                                      <p:childTnLst>
                                        <p:set>
                                          <p:cBhvr>
                                            <p:cTn id="18" dur="1" fill="hold">
                                              <p:stCondLst>
                                                <p:cond delay="0"/>
                                              </p:stCondLst>
                                            </p:cTn>
                                            <p:tgtEl>
                                              <p:spTgt spid="53"/>
                                            </p:tgtEl>
                                            <p:attrNameLst>
                                              <p:attrName>style.visibility</p:attrName>
                                            </p:attrNameLst>
                                          </p:cBhvr>
                                          <p:to>
                                            <p:strVal val="visible"/>
                                          </p:to>
                                        </p:set>
                                        <p:anim calcmode="lin" valueType="num" p14:bounceEnd="75000">
                                          <p:cBhvr additive="base">
                                            <p:cTn id="19" dur="1000" fill="hold"/>
                                            <p:tgtEl>
                                              <p:spTgt spid="53"/>
                                            </p:tgtEl>
                                            <p:attrNameLst>
                                              <p:attrName>ppt_x</p:attrName>
                                            </p:attrNameLst>
                                          </p:cBhvr>
                                          <p:tavLst>
                                            <p:tav tm="0">
                                              <p:val>
                                                <p:strVal val="0-#ppt_w/2"/>
                                              </p:val>
                                            </p:tav>
                                            <p:tav tm="100000">
                                              <p:val>
                                                <p:strVal val="#ppt_x"/>
                                              </p:val>
                                            </p:tav>
                                          </p:tavLst>
                                        </p:anim>
                                        <p:anim calcmode="lin" valueType="num" p14:bounceEnd="75000">
                                          <p:cBhvr additive="base">
                                            <p:cTn id="20" dur="1000" fill="hold"/>
                                            <p:tgtEl>
                                              <p:spTgt spid="5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75000">
                                      <p:stCondLst>
                                        <p:cond delay="250"/>
                                      </p:stCondLst>
                                      <p:childTnLst>
                                        <p:set>
                                          <p:cBhvr>
                                            <p:cTn id="22" dur="1" fill="hold">
                                              <p:stCondLst>
                                                <p:cond delay="0"/>
                                              </p:stCondLst>
                                            </p:cTn>
                                            <p:tgtEl>
                                              <p:spTgt spid="2"/>
                                            </p:tgtEl>
                                            <p:attrNameLst>
                                              <p:attrName>style.visibility</p:attrName>
                                            </p:attrNameLst>
                                          </p:cBhvr>
                                          <p:to>
                                            <p:strVal val="visible"/>
                                          </p:to>
                                        </p:set>
                                        <p:anim calcmode="lin" valueType="num" p14:bounceEnd="75000">
                                          <p:cBhvr additive="base">
                                            <p:cTn id="23" dur="1000" fill="hold"/>
                                            <p:tgtEl>
                                              <p:spTgt spid="2"/>
                                            </p:tgtEl>
                                            <p:attrNameLst>
                                              <p:attrName>ppt_x</p:attrName>
                                            </p:attrNameLst>
                                          </p:cBhvr>
                                          <p:tavLst>
                                            <p:tav tm="0">
                                              <p:val>
                                                <p:strVal val="0-#ppt_w/2"/>
                                              </p:val>
                                            </p:tav>
                                            <p:tav tm="100000">
                                              <p:val>
                                                <p:strVal val="#ppt_x"/>
                                              </p:val>
                                            </p:tav>
                                          </p:tavLst>
                                        </p:anim>
                                        <p:anim calcmode="lin" valueType="num" p14:bounceEnd="75000">
                                          <p:cBhvr additive="base">
                                            <p:cTn id="24" dur="10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75000">
                                      <p:stCondLst>
                                        <p:cond delay="250"/>
                                      </p:stCondLst>
                                      <p:childTnLst>
                                        <p:set>
                                          <p:cBhvr>
                                            <p:cTn id="26" dur="1" fill="hold">
                                              <p:stCondLst>
                                                <p:cond delay="0"/>
                                              </p:stCondLst>
                                            </p:cTn>
                                            <p:tgtEl>
                                              <p:spTgt spid="5"/>
                                            </p:tgtEl>
                                            <p:attrNameLst>
                                              <p:attrName>style.visibility</p:attrName>
                                            </p:attrNameLst>
                                          </p:cBhvr>
                                          <p:to>
                                            <p:strVal val="visible"/>
                                          </p:to>
                                        </p:set>
                                        <p:anim calcmode="lin" valueType="num" p14:bounceEnd="75000">
                                          <p:cBhvr additive="base">
                                            <p:cTn id="27" dur="1000" fill="hold"/>
                                            <p:tgtEl>
                                              <p:spTgt spid="5"/>
                                            </p:tgtEl>
                                            <p:attrNameLst>
                                              <p:attrName>ppt_x</p:attrName>
                                            </p:attrNameLst>
                                          </p:cBhvr>
                                          <p:tavLst>
                                            <p:tav tm="0">
                                              <p:val>
                                                <p:strVal val="0-#ppt_w/2"/>
                                              </p:val>
                                            </p:tav>
                                            <p:tav tm="100000">
                                              <p:val>
                                                <p:strVal val="#ppt_x"/>
                                              </p:val>
                                            </p:tav>
                                          </p:tavLst>
                                        </p:anim>
                                        <p:anim calcmode="lin" valueType="num" p14:bounceEnd="75000">
                                          <p:cBhvr additive="base">
                                            <p:cTn id="28" dur="1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75000">
                                      <p:stCondLst>
                                        <p:cond delay="250"/>
                                      </p:stCondLst>
                                      <p:childTnLst>
                                        <p:set>
                                          <p:cBhvr>
                                            <p:cTn id="30" dur="1" fill="hold">
                                              <p:stCondLst>
                                                <p:cond delay="0"/>
                                              </p:stCondLst>
                                            </p:cTn>
                                            <p:tgtEl>
                                              <p:spTgt spid="79"/>
                                            </p:tgtEl>
                                            <p:attrNameLst>
                                              <p:attrName>style.visibility</p:attrName>
                                            </p:attrNameLst>
                                          </p:cBhvr>
                                          <p:to>
                                            <p:strVal val="visible"/>
                                          </p:to>
                                        </p:set>
                                        <p:anim calcmode="lin" valueType="num" p14:bounceEnd="75000">
                                          <p:cBhvr additive="base">
                                            <p:cTn id="31" dur="1000" fill="hold"/>
                                            <p:tgtEl>
                                              <p:spTgt spid="79"/>
                                            </p:tgtEl>
                                            <p:attrNameLst>
                                              <p:attrName>ppt_x</p:attrName>
                                            </p:attrNameLst>
                                          </p:cBhvr>
                                          <p:tavLst>
                                            <p:tav tm="0">
                                              <p:val>
                                                <p:strVal val="0-#ppt_w/2"/>
                                              </p:val>
                                            </p:tav>
                                            <p:tav tm="100000">
                                              <p:val>
                                                <p:strVal val="#ppt_x"/>
                                              </p:val>
                                            </p:tav>
                                          </p:tavLst>
                                        </p:anim>
                                        <p:anim calcmode="lin" valueType="num" p14:bounceEnd="75000">
                                          <p:cBhvr additive="base">
                                            <p:cTn id="32" dur="1000" fill="hold"/>
                                            <p:tgtEl>
                                              <p:spTgt spid="7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75000">
                                      <p:stCondLst>
                                        <p:cond delay="250"/>
                                      </p:stCondLst>
                                      <p:childTnLst>
                                        <p:set>
                                          <p:cBhvr>
                                            <p:cTn id="34" dur="1" fill="hold">
                                              <p:stCondLst>
                                                <p:cond delay="0"/>
                                              </p:stCondLst>
                                            </p:cTn>
                                            <p:tgtEl>
                                              <p:spTgt spid="81"/>
                                            </p:tgtEl>
                                            <p:attrNameLst>
                                              <p:attrName>style.visibility</p:attrName>
                                            </p:attrNameLst>
                                          </p:cBhvr>
                                          <p:to>
                                            <p:strVal val="visible"/>
                                          </p:to>
                                        </p:set>
                                        <p:anim calcmode="lin" valueType="num" p14:bounceEnd="75000">
                                          <p:cBhvr additive="base">
                                            <p:cTn id="35" dur="1000" fill="hold"/>
                                            <p:tgtEl>
                                              <p:spTgt spid="81"/>
                                            </p:tgtEl>
                                            <p:attrNameLst>
                                              <p:attrName>ppt_x</p:attrName>
                                            </p:attrNameLst>
                                          </p:cBhvr>
                                          <p:tavLst>
                                            <p:tav tm="0">
                                              <p:val>
                                                <p:strVal val="0-#ppt_w/2"/>
                                              </p:val>
                                            </p:tav>
                                            <p:tav tm="100000">
                                              <p:val>
                                                <p:strVal val="#ppt_x"/>
                                              </p:val>
                                            </p:tav>
                                          </p:tavLst>
                                        </p:anim>
                                        <p:anim calcmode="lin" valueType="num" p14:bounceEnd="75000">
                                          <p:cBhvr additive="base">
                                            <p:cTn id="36" dur="1000" fill="hold"/>
                                            <p:tgtEl>
                                              <p:spTgt spid="8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75000">
                                      <p:stCondLst>
                                        <p:cond delay="250"/>
                                      </p:stCondLst>
                                      <p:childTnLst>
                                        <p:set>
                                          <p:cBhvr>
                                            <p:cTn id="38" dur="1" fill="hold">
                                              <p:stCondLst>
                                                <p:cond delay="0"/>
                                              </p:stCondLst>
                                            </p:cTn>
                                            <p:tgtEl>
                                              <p:spTgt spid="83"/>
                                            </p:tgtEl>
                                            <p:attrNameLst>
                                              <p:attrName>style.visibility</p:attrName>
                                            </p:attrNameLst>
                                          </p:cBhvr>
                                          <p:to>
                                            <p:strVal val="visible"/>
                                          </p:to>
                                        </p:set>
                                        <p:anim calcmode="lin" valueType="num" p14:bounceEnd="75000">
                                          <p:cBhvr additive="base">
                                            <p:cTn id="39" dur="1000" fill="hold"/>
                                            <p:tgtEl>
                                              <p:spTgt spid="83"/>
                                            </p:tgtEl>
                                            <p:attrNameLst>
                                              <p:attrName>ppt_x</p:attrName>
                                            </p:attrNameLst>
                                          </p:cBhvr>
                                          <p:tavLst>
                                            <p:tav tm="0">
                                              <p:val>
                                                <p:strVal val="0-#ppt_w/2"/>
                                              </p:val>
                                            </p:tav>
                                            <p:tav tm="100000">
                                              <p:val>
                                                <p:strVal val="#ppt_x"/>
                                              </p:val>
                                            </p:tav>
                                          </p:tavLst>
                                        </p:anim>
                                        <p:anim calcmode="lin" valueType="num" p14:bounceEnd="75000">
                                          <p:cBhvr additive="base">
                                            <p:cTn id="40" dur="1000" fill="hold"/>
                                            <p:tgtEl>
                                              <p:spTgt spid="8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75000">
                                      <p:stCondLst>
                                        <p:cond delay="250"/>
                                      </p:stCondLst>
                                      <p:childTnLst>
                                        <p:set>
                                          <p:cBhvr>
                                            <p:cTn id="42" dur="1" fill="hold">
                                              <p:stCondLst>
                                                <p:cond delay="0"/>
                                              </p:stCondLst>
                                            </p:cTn>
                                            <p:tgtEl>
                                              <p:spTgt spid="3"/>
                                            </p:tgtEl>
                                            <p:attrNameLst>
                                              <p:attrName>style.visibility</p:attrName>
                                            </p:attrNameLst>
                                          </p:cBhvr>
                                          <p:to>
                                            <p:strVal val="visible"/>
                                          </p:to>
                                        </p:set>
                                        <p:anim calcmode="lin" valueType="num" p14:bounceEnd="75000">
                                          <p:cBhvr additive="base">
                                            <p:cTn id="43" dur="1000" fill="hold"/>
                                            <p:tgtEl>
                                              <p:spTgt spid="3"/>
                                            </p:tgtEl>
                                            <p:attrNameLst>
                                              <p:attrName>ppt_x</p:attrName>
                                            </p:attrNameLst>
                                          </p:cBhvr>
                                          <p:tavLst>
                                            <p:tav tm="0">
                                              <p:val>
                                                <p:strVal val="0-#ppt_w/2"/>
                                              </p:val>
                                            </p:tav>
                                            <p:tav tm="100000">
                                              <p:val>
                                                <p:strVal val="#ppt_x"/>
                                              </p:val>
                                            </p:tav>
                                          </p:tavLst>
                                        </p:anim>
                                        <p:anim calcmode="lin" valueType="num" p14:bounceEnd="75000">
                                          <p:cBhvr additive="base">
                                            <p:cTn id="44" dur="1000" fill="hold"/>
                                            <p:tgtEl>
                                              <p:spTgt spid="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75000">
                                      <p:stCondLst>
                                        <p:cond delay="250"/>
                                      </p:stCondLst>
                                      <p:childTnLst>
                                        <p:set>
                                          <p:cBhvr>
                                            <p:cTn id="46" dur="1" fill="hold">
                                              <p:stCondLst>
                                                <p:cond delay="0"/>
                                              </p:stCondLst>
                                            </p:cTn>
                                            <p:tgtEl>
                                              <p:spTgt spid="16"/>
                                            </p:tgtEl>
                                            <p:attrNameLst>
                                              <p:attrName>style.visibility</p:attrName>
                                            </p:attrNameLst>
                                          </p:cBhvr>
                                          <p:to>
                                            <p:strVal val="visible"/>
                                          </p:to>
                                        </p:set>
                                        <p:anim calcmode="lin" valueType="num" p14:bounceEnd="75000">
                                          <p:cBhvr additive="base">
                                            <p:cTn id="47" dur="1000" fill="hold"/>
                                            <p:tgtEl>
                                              <p:spTgt spid="16"/>
                                            </p:tgtEl>
                                            <p:attrNameLst>
                                              <p:attrName>ppt_x</p:attrName>
                                            </p:attrNameLst>
                                          </p:cBhvr>
                                          <p:tavLst>
                                            <p:tav tm="0">
                                              <p:val>
                                                <p:strVal val="0-#ppt_w/2"/>
                                              </p:val>
                                            </p:tav>
                                            <p:tav tm="100000">
                                              <p:val>
                                                <p:strVal val="#ppt_x"/>
                                              </p:val>
                                            </p:tav>
                                          </p:tavLst>
                                        </p:anim>
                                        <p:anim calcmode="lin" valueType="num" p14:bounceEnd="75000">
                                          <p:cBhvr additive="base">
                                            <p:cTn id="48" dur="1000" fill="hold"/>
                                            <p:tgtEl>
                                              <p:spTgt spid="1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14:presetBounceEnd="75000">
                                      <p:stCondLst>
                                        <p:cond delay="250"/>
                                      </p:stCondLst>
                                      <p:childTnLst>
                                        <p:set>
                                          <p:cBhvr>
                                            <p:cTn id="50" dur="1" fill="hold">
                                              <p:stCondLst>
                                                <p:cond delay="0"/>
                                              </p:stCondLst>
                                            </p:cTn>
                                            <p:tgtEl>
                                              <p:spTgt spid="17"/>
                                            </p:tgtEl>
                                            <p:attrNameLst>
                                              <p:attrName>style.visibility</p:attrName>
                                            </p:attrNameLst>
                                          </p:cBhvr>
                                          <p:to>
                                            <p:strVal val="visible"/>
                                          </p:to>
                                        </p:set>
                                        <p:anim calcmode="lin" valueType="num" p14:bounceEnd="75000">
                                          <p:cBhvr additive="base">
                                            <p:cTn id="51" dur="1000" fill="hold"/>
                                            <p:tgtEl>
                                              <p:spTgt spid="17"/>
                                            </p:tgtEl>
                                            <p:attrNameLst>
                                              <p:attrName>ppt_x</p:attrName>
                                            </p:attrNameLst>
                                          </p:cBhvr>
                                          <p:tavLst>
                                            <p:tav tm="0">
                                              <p:val>
                                                <p:strVal val="0-#ppt_w/2"/>
                                              </p:val>
                                            </p:tav>
                                            <p:tav tm="100000">
                                              <p:val>
                                                <p:strVal val="#ppt_x"/>
                                              </p:val>
                                            </p:tav>
                                          </p:tavLst>
                                        </p:anim>
                                        <p:anim calcmode="lin" valueType="num" p14:bounceEnd="75000">
                                          <p:cBhvr additive="base">
                                            <p:cTn id="52" dur="1000" fill="hold"/>
                                            <p:tgtEl>
                                              <p:spTgt spid="17"/>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14:presetBounceEnd="75000">
                                      <p:stCondLst>
                                        <p:cond delay="250"/>
                                      </p:stCondLst>
                                      <p:childTnLst>
                                        <p:set>
                                          <p:cBhvr>
                                            <p:cTn id="54" dur="1" fill="hold">
                                              <p:stCondLst>
                                                <p:cond delay="0"/>
                                              </p:stCondLst>
                                            </p:cTn>
                                            <p:tgtEl>
                                              <p:spTgt spid="6"/>
                                            </p:tgtEl>
                                            <p:attrNameLst>
                                              <p:attrName>style.visibility</p:attrName>
                                            </p:attrNameLst>
                                          </p:cBhvr>
                                          <p:to>
                                            <p:strVal val="visible"/>
                                          </p:to>
                                        </p:set>
                                        <p:anim calcmode="lin" valueType="num" p14:bounceEnd="75000">
                                          <p:cBhvr additive="base">
                                            <p:cTn id="55" dur="1000" fill="hold"/>
                                            <p:tgtEl>
                                              <p:spTgt spid="6"/>
                                            </p:tgtEl>
                                            <p:attrNameLst>
                                              <p:attrName>ppt_x</p:attrName>
                                            </p:attrNameLst>
                                          </p:cBhvr>
                                          <p:tavLst>
                                            <p:tav tm="0">
                                              <p:val>
                                                <p:strVal val="0-#ppt_w/2"/>
                                              </p:val>
                                            </p:tav>
                                            <p:tav tm="100000">
                                              <p:val>
                                                <p:strVal val="#ppt_x"/>
                                              </p:val>
                                            </p:tav>
                                          </p:tavLst>
                                        </p:anim>
                                        <p:anim calcmode="lin" valueType="num" p14:bounceEnd="75000">
                                          <p:cBhvr additive="base">
                                            <p:cTn id="56" dur="1000" fill="hold"/>
                                            <p:tgtEl>
                                              <p:spTgt spid="6"/>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14:presetBounceEnd="75000">
                                      <p:stCondLst>
                                        <p:cond delay="250"/>
                                      </p:stCondLst>
                                      <p:childTnLst>
                                        <p:set>
                                          <p:cBhvr>
                                            <p:cTn id="58" dur="1" fill="hold">
                                              <p:stCondLst>
                                                <p:cond delay="0"/>
                                              </p:stCondLst>
                                            </p:cTn>
                                            <p:tgtEl>
                                              <p:spTgt spid="20"/>
                                            </p:tgtEl>
                                            <p:attrNameLst>
                                              <p:attrName>style.visibility</p:attrName>
                                            </p:attrNameLst>
                                          </p:cBhvr>
                                          <p:to>
                                            <p:strVal val="visible"/>
                                          </p:to>
                                        </p:set>
                                        <p:anim calcmode="lin" valueType="num" p14:bounceEnd="75000">
                                          <p:cBhvr additive="base">
                                            <p:cTn id="59" dur="1000" fill="hold"/>
                                            <p:tgtEl>
                                              <p:spTgt spid="20"/>
                                            </p:tgtEl>
                                            <p:attrNameLst>
                                              <p:attrName>ppt_x</p:attrName>
                                            </p:attrNameLst>
                                          </p:cBhvr>
                                          <p:tavLst>
                                            <p:tav tm="0">
                                              <p:val>
                                                <p:strVal val="0-#ppt_w/2"/>
                                              </p:val>
                                            </p:tav>
                                            <p:tav tm="100000">
                                              <p:val>
                                                <p:strVal val="#ppt_x"/>
                                              </p:val>
                                            </p:tav>
                                          </p:tavLst>
                                        </p:anim>
                                        <p:anim calcmode="lin" valueType="num" p14:bounceEnd="75000">
                                          <p:cBhvr additive="base">
                                            <p:cTn id="60" dur="10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14:presetBounceEnd="75000">
                                      <p:stCondLst>
                                        <p:cond delay="250"/>
                                      </p:stCondLst>
                                      <p:childTnLst>
                                        <p:set>
                                          <p:cBhvr>
                                            <p:cTn id="62" dur="1" fill="hold">
                                              <p:stCondLst>
                                                <p:cond delay="0"/>
                                              </p:stCondLst>
                                            </p:cTn>
                                            <p:tgtEl>
                                              <p:spTgt spid="21"/>
                                            </p:tgtEl>
                                            <p:attrNameLst>
                                              <p:attrName>style.visibility</p:attrName>
                                            </p:attrNameLst>
                                          </p:cBhvr>
                                          <p:to>
                                            <p:strVal val="visible"/>
                                          </p:to>
                                        </p:set>
                                        <p:anim calcmode="lin" valueType="num" p14:bounceEnd="75000">
                                          <p:cBhvr additive="base">
                                            <p:cTn id="63" dur="1000" fill="hold"/>
                                            <p:tgtEl>
                                              <p:spTgt spid="21"/>
                                            </p:tgtEl>
                                            <p:attrNameLst>
                                              <p:attrName>ppt_x</p:attrName>
                                            </p:attrNameLst>
                                          </p:cBhvr>
                                          <p:tavLst>
                                            <p:tav tm="0">
                                              <p:val>
                                                <p:strVal val="0-#ppt_w/2"/>
                                              </p:val>
                                            </p:tav>
                                            <p:tav tm="100000">
                                              <p:val>
                                                <p:strVal val="#ppt_x"/>
                                              </p:val>
                                            </p:tav>
                                          </p:tavLst>
                                        </p:anim>
                                        <p:anim calcmode="lin" valueType="num" p14:bounceEnd="75000">
                                          <p:cBhvr additive="base">
                                            <p:cTn id="64" dur="10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14:presetBounceEnd="75000">
                                      <p:stCondLst>
                                        <p:cond delay="250"/>
                                      </p:stCondLst>
                                      <p:childTnLst>
                                        <p:set>
                                          <p:cBhvr>
                                            <p:cTn id="66" dur="1" fill="hold">
                                              <p:stCondLst>
                                                <p:cond delay="0"/>
                                              </p:stCondLst>
                                            </p:cTn>
                                            <p:tgtEl>
                                              <p:spTgt spid="22"/>
                                            </p:tgtEl>
                                            <p:attrNameLst>
                                              <p:attrName>style.visibility</p:attrName>
                                            </p:attrNameLst>
                                          </p:cBhvr>
                                          <p:to>
                                            <p:strVal val="visible"/>
                                          </p:to>
                                        </p:set>
                                        <p:anim calcmode="lin" valueType="num" p14:bounceEnd="75000">
                                          <p:cBhvr additive="base">
                                            <p:cTn id="67" dur="1000" fill="hold"/>
                                            <p:tgtEl>
                                              <p:spTgt spid="22"/>
                                            </p:tgtEl>
                                            <p:attrNameLst>
                                              <p:attrName>ppt_x</p:attrName>
                                            </p:attrNameLst>
                                          </p:cBhvr>
                                          <p:tavLst>
                                            <p:tav tm="0">
                                              <p:val>
                                                <p:strVal val="0-#ppt_w/2"/>
                                              </p:val>
                                            </p:tav>
                                            <p:tav tm="100000">
                                              <p:val>
                                                <p:strVal val="#ppt_x"/>
                                              </p:val>
                                            </p:tav>
                                          </p:tavLst>
                                        </p:anim>
                                        <p:anim calcmode="lin" valueType="num" p14:bounceEnd="75000">
                                          <p:cBhvr additive="base">
                                            <p:cTn id="68" dur="10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14:presetBounceEnd="75000">
                                      <p:stCondLst>
                                        <p:cond delay="250"/>
                                      </p:stCondLst>
                                      <p:childTnLst>
                                        <p:set>
                                          <p:cBhvr>
                                            <p:cTn id="70" dur="1" fill="hold">
                                              <p:stCondLst>
                                                <p:cond delay="0"/>
                                              </p:stCondLst>
                                            </p:cTn>
                                            <p:tgtEl>
                                              <p:spTgt spid="11"/>
                                            </p:tgtEl>
                                            <p:attrNameLst>
                                              <p:attrName>style.visibility</p:attrName>
                                            </p:attrNameLst>
                                          </p:cBhvr>
                                          <p:to>
                                            <p:strVal val="visible"/>
                                          </p:to>
                                        </p:set>
                                        <p:anim calcmode="lin" valueType="num" p14:bounceEnd="75000">
                                          <p:cBhvr additive="base">
                                            <p:cTn id="71" dur="1000" fill="hold"/>
                                            <p:tgtEl>
                                              <p:spTgt spid="11"/>
                                            </p:tgtEl>
                                            <p:attrNameLst>
                                              <p:attrName>ppt_x</p:attrName>
                                            </p:attrNameLst>
                                          </p:cBhvr>
                                          <p:tavLst>
                                            <p:tav tm="0">
                                              <p:val>
                                                <p:strVal val="0-#ppt_w/2"/>
                                              </p:val>
                                            </p:tav>
                                            <p:tav tm="100000">
                                              <p:val>
                                                <p:strVal val="#ppt_x"/>
                                              </p:val>
                                            </p:tav>
                                          </p:tavLst>
                                        </p:anim>
                                        <p:anim calcmode="lin" valueType="num" p14:bounceEnd="75000">
                                          <p:cBhvr additive="base">
                                            <p:cTn id="72" dur="1000" fill="hold"/>
                                            <p:tgtEl>
                                              <p:spTgt spid="11"/>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14:presetBounceEnd="75000">
                                      <p:stCondLst>
                                        <p:cond delay="250"/>
                                      </p:stCondLst>
                                      <p:childTnLst>
                                        <p:set>
                                          <p:cBhvr>
                                            <p:cTn id="74" dur="1" fill="hold">
                                              <p:stCondLst>
                                                <p:cond delay="0"/>
                                              </p:stCondLst>
                                            </p:cTn>
                                            <p:tgtEl>
                                              <p:spTgt spid="48"/>
                                            </p:tgtEl>
                                            <p:attrNameLst>
                                              <p:attrName>style.visibility</p:attrName>
                                            </p:attrNameLst>
                                          </p:cBhvr>
                                          <p:to>
                                            <p:strVal val="visible"/>
                                          </p:to>
                                        </p:set>
                                        <p:anim calcmode="lin" valueType="num" p14:bounceEnd="75000">
                                          <p:cBhvr additive="base">
                                            <p:cTn id="75" dur="1000" fill="hold"/>
                                            <p:tgtEl>
                                              <p:spTgt spid="48"/>
                                            </p:tgtEl>
                                            <p:attrNameLst>
                                              <p:attrName>ppt_x</p:attrName>
                                            </p:attrNameLst>
                                          </p:cBhvr>
                                          <p:tavLst>
                                            <p:tav tm="0">
                                              <p:val>
                                                <p:strVal val="0-#ppt_w/2"/>
                                              </p:val>
                                            </p:tav>
                                            <p:tav tm="100000">
                                              <p:val>
                                                <p:strVal val="#ppt_x"/>
                                              </p:val>
                                            </p:tav>
                                          </p:tavLst>
                                        </p:anim>
                                        <p:anim calcmode="lin" valueType="num" p14:bounceEnd="75000">
                                          <p:cBhvr additive="base">
                                            <p:cTn id="76" dur="1000" fill="hold"/>
                                            <p:tgtEl>
                                              <p:spTgt spid="4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14:presetBounceEnd="75000">
                                      <p:stCondLst>
                                        <p:cond delay="250"/>
                                      </p:stCondLst>
                                      <p:childTnLst>
                                        <p:set>
                                          <p:cBhvr>
                                            <p:cTn id="78" dur="1" fill="hold">
                                              <p:stCondLst>
                                                <p:cond delay="0"/>
                                              </p:stCondLst>
                                            </p:cTn>
                                            <p:tgtEl>
                                              <p:spTgt spid="51"/>
                                            </p:tgtEl>
                                            <p:attrNameLst>
                                              <p:attrName>style.visibility</p:attrName>
                                            </p:attrNameLst>
                                          </p:cBhvr>
                                          <p:to>
                                            <p:strVal val="visible"/>
                                          </p:to>
                                        </p:set>
                                        <p:anim calcmode="lin" valueType="num" p14:bounceEnd="75000">
                                          <p:cBhvr additive="base">
                                            <p:cTn id="79" dur="1000" fill="hold"/>
                                            <p:tgtEl>
                                              <p:spTgt spid="51"/>
                                            </p:tgtEl>
                                            <p:attrNameLst>
                                              <p:attrName>ppt_x</p:attrName>
                                            </p:attrNameLst>
                                          </p:cBhvr>
                                          <p:tavLst>
                                            <p:tav tm="0">
                                              <p:val>
                                                <p:strVal val="0-#ppt_w/2"/>
                                              </p:val>
                                            </p:tav>
                                            <p:tav tm="100000">
                                              <p:val>
                                                <p:strVal val="#ppt_x"/>
                                              </p:val>
                                            </p:tav>
                                          </p:tavLst>
                                        </p:anim>
                                        <p:anim calcmode="lin" valueType="num" p14:bounceEnd="75000">
                                          <p:cBhvr additive="base">
                                            <p:cTn id="80" dur="1000" fill="hold"/>
                                            <p:tgtEl>
                                              <p:spTgt spid="51"/>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14:presetBounceEnd="75000">
                                      <p:stCondLst>
                                        <p:cond delay="250"/>
                                      </p:stCondLst>
                                      <p:childTnLst>
                                        <p:set>
                                          <p:cBhvr>
                                            <p:cTn id="82" dur="1" fill="hold">
                                              <p:stCondLst>
                                                <p:cond delay="0"/>
                                              </p:stCondLst>
                                            </p:cTn>
                                            <p:tgtEl>
                                              <p:spTgt spid="12"/>
                                            </p:tgtEl>
                                            <p:attrNameLst>
                                              <p:attrName>style.visibility</p:attrName>
                                            </p:attrNameLst>
                                          </p:cBhvr>
                                          <p:to>
                                            <p:strVal val="visible"/>
                                          </p:to>
                                        </p:set>
                                        <p:anim calcmode="lin" valueType="num" p14:bounceEnd="75000">
                                          <p:cBhvr additive="base">
                                            <p:cTn id="83" dur="1000" fill="hold"/>
                                            <p:tgtEl>
                                              <p:spTgt spid="12"/>
                                            </p:tgtEl>
                                            <p:attrNameLst>
                                              <p:attrName>ppt_x</p:attrName>
                                            </p:attrNameLst>
                                          </p:cBhvr>
                                          <p:tavLst>
                                            <p:tav tm="0">
                                              <p:val>
                                                <p:strVal val="0-#ppt_w/2"/>
                                              </p:val>
                                            </p:tav>
                                            <p:tav tm="100000">
                                              <p:val>
                                                <p:strVal val="#ppt_x"/>
                                              </p:val>
                                            </p:tav>
                                          </p:tavLst>
                                        </p:anim>
                                        <p:anim calcmode="lin" valueType="num" p14:bounceEnd="75000">
                                          <p:cBhvr additive="base">
                                            <p:cTn id="84" dur="1000" fill="hold"/>
                                            <p:tgtEl>
                                              <p:spTgt spid="1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14:presetBounceEnd="75000">
                                      <p:stCondLst>
                                        <p:cond delay="250"/>
                                      </p:stCondLst>
                                      <p:childTnLst>
                                        <p:set>
                                          <p:cBhvr>
                                            <p:cTn id="86" dur="1" fill="hold">
                                              <p:stCondLst>
                                                <p:cond delay="0"/>
                                              </p:stCondLst>
                                            </p:cTn>
                                            <p:tgtEl>
                                              <p:spTgt spid="55"/>
                                            </p:tgtEl>
                                            <p:attrNameLst>
                                              <p:attrName>style.visibility</p:attrName>
                                            </p:attrNameLst>
                                          </p:cBhvr>
                                          <p:to>
                                            <p:strVal val="visible"/>
                                          </p:to>
                                        </p:set>
                                        <p:anim calcmode="lin" valueType="num" p14:bounceEnd="75000">
                                          <p:cBhvr additive="base">
                                            <p:cTn id="87" dur="1000" fill="hold"/>
                                            <p:tgtEl>
                                              <p:spTgt spid="55"/>
                                            </p:tgtEl>
                                            <p:attrNameLst>
                                              <p:attrName>ppt_x</p:attrName>
                                            </p:attrNameLst>
                                          </p:cBhvr>
                                          <p:tavLst>
                                            <p:tav tm="0">
                                              <p:val>
                                                <p:strVal val="0-#ppt_w/2"/>
                                              </p:val>
                                            </p:tav>
                                            <p:tav tm="100000">
                                              <p:val>
                                                <p:strVal val="#ppt_x"/>
                                              </p:val>
                                            </p:tav>
                                          </p:tavLst>
                                        </p:anim>
                                        <p:anim calcmode="lin" valueType="num" p14:bounceEnd="75000">
                                          <p:cBhvr additive="base">
                                            <p:cTn id="88" dur="1000" fill="hold"/>
                                            <p:tgtEl>
                                              <p:spTgt spid="55"/>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14:presetBounceEnd="75000">
                                      <p:stCondLst>
                                        <p:cond delay="250"/>
                                      </p:stCondLst>
                                      <p:childTnLst>
                                        <p:set>
                                          <p:cBhvr>
                                            <p:cTn id="90" dur="1" fill="hold">
                                              <p:stCondLst>
                                                <p:cond delay="0"/>
                                              </p:stCondLst>
                                            </p:cTn>
                                            <p:tgtEl>
                                              <p:spTgt spid="61"/>
                                            </p:tgtEl>
                                            <p:attrNameLst>
                                              <p:attrName>style.visibility</p:attrName>
                                            </p:attrNameLst>
                                          </p:cBhvr>
                                          <p:to>
                                            <p:strVal val="visible"/>
                                          </p:to>
                                        </p:set>
                                        <p:anim calcmode="lin" valueType="num" p14:bounceEnd="75000">
                                          <p:cBhvr additive="base">
                                            <p:cTn id="91" dur="1000" fill="hold"/>
                                            <p:tgtEl>
                                              <p:spTgt spid="61"/>
                                            </p:tgtEl>
                                            <p:attrNameLst>
                                              <p:attrName>ppt_x</p:attrName>
                                            </p:attrNameLst>
                                          </p:cBhvr>
                                          <p:tavLst>
                                            <p:tav tm="0">
                                              <p:val>
                                                <p:strVal val="0-#ppt_w/2"/>
                                              </p:val>
                                            </p:tav>
                                            <p:tav tm="100000">
                                              <p:val>
                                                <p:strVal val="#ppt_x"/>
                                              </p:val>
                                            </p:tav>
                                          </p:tavLst>
                                        </p:anim>
                                        <p:anim calcmode="lin" valueType="num" p14:bounceEnd="75000">
                                          <p:cBhvr additive="base">
                                            <p:cTn id="92" dur="1000" fill="hold"/>
                                            <p:tgtEl>
                                              <p:spTgt spid="61"/>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14:presetBounceEnd="75000">
                                      <p:stCondLst>
                                        <p:cond delay="250"/>
                                      </p:stCondLst>
                                      <p:childTnLst>
                                        <p:set>
                                          <p:cBhvr>
                                            <p:cTn id="94" dur="1" fill="hold">
                                              <p:stCondLst>
                                                <p:cond delay="0"/>
                                              </p:stCondLst>
                                            </p:cTn>
                                            <p:tgtEl>
                                              <p:spTgt spid="62"/>
                                            </p:tgtEl>
                                            <p:attrNameLst>
                                              <p:attrName>style.visibility</p:attrName>
                                            </p:attrNameLst>
                                          </p:cBhvr>
                                          <p:to>
                                            <p:strVal val="visible"/>
                                          </p:to>
                                        </p:set>
                                        <p:anim calcmode="lin" valueType="num" p14:bounceEnd="75000">
                                          <p:cBhvr additive="base">
                                            <p:cTn id="95" dur="1000" fill="hold"/>
                                            <p:tgtEl>
                                              <p:spTgt spid="62"/>
                                            </p:tgtEl>
                                            <p:attrNameLst>
                                              <p:attrName>ppt_x</p:attrName>
                                            </p:attrNameLst>
                                          </p:cBhvr>
                                          <p:tavLst>
                                            <p:tav tm="0">
                                              <p:val>
                                                <p:strVal val="0-#ppt_w/2"/>
                                              </p:val>
                                            </p:tav>
                                            <p:tav tm="100000">
                                              <p:val>
                                                <p:strVal val="#ppt_x"/>
                                              </p:val>
                                            </p:tav>
                                          </p:tavLst>
                                        </p:anim>
                                        <p:anim calcmode="lin" valueType="num" p14:bounceEnd="75000">
                                          <p:cBhvr additive="base">
                                            <p:cTn id="96" dur="1000" fill="hold"/>
                                            <p:tgtEl>
                                              <p:spTgt spid="62"/>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14:presetBounceEnd="75000">
                                      <p:stCondLst>
                                        <p:cond delay="250"/>
                                      </p:stCondLst>
                                      <p:childTnLst>
                                        <p:set>
                                          <p:cBhvr>
                                            <p:cTn id="98" dur="1" fill="hold">
                                              <p:stCondLst>
                                                <p:cond delay="0"/>
                                              </p:stCondLst>
                                            </p:cTn>
                                            <p:tgtEl>
                                              <p:spTgt spid="65"/>
                                            </p:tgtEl>
                                            <p:attrNameLst>
                                              <p:attrName>style.visibility</p:attrName>
                                            </p:attrNameLst>
                                          </p:cBhvr>
                                          <p:to>
                                            <p:strVal val="visible"/>
                                          </p:to>
                                        </p:set>
                                        <p:anim calcmode="lin" valueType="num" p14:bounceEnd="75000">
                                          <p:cBhvr additive="base">
                                            <p:cTn id="99" dur="1000" fill="hold"/>
                                            <p:tgtEl>
                                              <p:spTgt spid="65"/>
                                            </p:tgtEl>
                                            <p:attrNameLst>
                                              <p:attrName>ppt_x</p:attrName>
                                            </p:attrNameLst>
                                          </p:cBhvr>
                                          <p:tavLst>
                                            <p:tav tm="0">
                                              <p:val>
                                                <p:strVal val="0-#ppt_w/2"/>
                                              </p:val>
                                            </p:tav>
                                            <p:tav tm="100000">
                                              <p:val>
                                                <p:strVal val="#ppt_x"/>
                                              </p:val>
                                            </p:tav>
                                          </p:tavLst>
                                        </p:anim>
                                        <p:anim calcmode="lin" valueType="num" p14:bounceEnd="75000">
                                          <p:cBhvr additive="base">
                                            <p:cTn id="100" dur="1000" fill="hold"/>
                                            <p:tgtEl>
                                              <p:spTgt spid="65"/>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14:presetBounceEnd="75000">
                                      <p:stCondLst>
                                        <p:cond delay="250"/>
                                      </p:stCondLst>
                                      <p:childTnLst>
                                        <p:set>
                                          <p:cBhvr>
                                            <p:cTn id="102" dur="1" fill="hold">
                                              <p:stCondLst>
                                                <p:cond delay="0"/>
                                              </p:stCondLst>
                                            </p:cTn>
                                            <p:tgtEl>
                                              <p:spTgt spid="68"/>
                                            </p:tgtEl>
                                            <p:attrNameLst>
                                              <p:attrName>style.visibility</p:attrName>
                                            </p:attrNameLst>
                                          </p:cBhvr>
                                          <p:to>
                                            <p:strVal val="visible"/>
                                          </p:to>
                                        </p:set>
                                        <p:anim calcmode="lin" valueType="num" p14:bounceEnd="75000">
                                          <p:cBhvr additive="base">
                                            <p:cTn id="103" dur="1000" fill="hold"/>
                                            <p:tgtEl>
                                              <p:spTgt spid="68"/>
                                            </p:tgtEl>
                                            <p:attrNameLst>
                                              <p:attrName>ppt_x</p:attrName>
                                            </p:attrNameLst>
                                          </p:cBhvr>
                                          <p:tavLst>
                                            <p:tav tm="0">
                                              <p:val>
                                                <p:strVal val="0-#ppt_w/2"/>
                                              </p:val>
                                            </p:tav>
                                            <p:tav tm="100000">
                                              <p:val>
                                                <p:strVal val="#ppt_x"/>
                                              </p:val>
                                            </p:tav>
                                          </p:tavLst>
                                        </p:anim>
                                        <p:anim calcmode="lin" valueType="num" p14:bounceEnd="75000">
                                          <p:cBhvr additive="base">
                                            <p:cTn id="104" dur="1000" fill="hold"/>
                                            <p:tgtEl>
                                              <p:spTgt spid="68"/>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14:presetBounceEnd="75000">
                                      <p:stCondLst>
                                        <p:cond delay="250"/>
                                      </p:stCondLst>
                                      <p:childTnLst>
                                        <p:set>
                                          <p:cBhvr>
                                            <p:cTn id="106" dur="1" fill="hold">
                                              <p:stCondLst>
                                                <p:cond delay="0"/>
                                              </p:stCondLst>
                                            </p:cTn>
                                            <p:tgtEl>
                                              <p:spTgt spid="71"/>
                                            </p:tgtEl>
                                            <p:attrNameLst>
                                              <p:attrName>style.visibility</p:attrName>
                                            </p:attrNameLst>
                                          </p:cBhvr>
                                          <p:to>
                                            <p:strVal val="visible"/>
                                          </p:to>
                                        </p:set>
                                        <p:anim calcmode="lin" valueType="num" p14:bounceEnd="75000">
                                          <p:cBhvr additive="base">
                                            <p:cTn id="107" dur="1000" fill="hold"/>
                                            <p:tgtEl>
                                              <p:spTgt spid="71"/>
                                            </p:tgtEl>
                                            <p:attrNameLst>
                                              <p:attrName>ppt_x</p:attrName>
                                            </p:attrNameLst>
                                          </p:cBhvr>
                                          <p:tavLst>
                                            <p:tav tm="0">
                                              <p:val>
                                                <p:strVal val="0-#ppt_w/2"/>
                                              </p:val>
                                            </p:tav>
                                            <p:tav tm="100000">
                                              <p:val>
                                                <p:strVal val="#ppt_x"/>
                                              </p:val>
                                            </p:tav>
                                          </p:tavLst>
                                        </p:anim>
                                        <p:anim calcmode="lin" valueType="num" p14:bounceEnd="75000">
                                          <p:cBhvr additive="base">
                                            <p:cTn id="108" dur="1000" fill="hold"/>
                                            <p:tgtEl>
                                              <p:spTgt spid="71"/>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14:presetBounceEnd="75000">
                                      <p:stCondLst>
                                        <p:cond delay="250"/>
                                      </p:stCondLst>
                                      <p:childTnLst>
                                        <p:set>
                                          <p:cBhvr>
                                            <p:cTn id="110" dur="1" fill="hold">
                                              <p:stCondLst>
                                                <p:cond delay="0"/>
                                              </p:stCondLst>
                                            </p:cTn>
                                            <p:tgtEl>
                                              <p:spTgt spid="74"/>
                                            </p:tgtEl>
                                            <p:attrNameLst>
                                              <p:attrName>style.visibility</p:attrName>
                                            </p:attrNameLst>
                                          </p:cBhvr>
                                          <p:to>
                                            <p:strVal val="visible"/>
                                          </p:to>
                                        </p:set>
                                        <p:anim calcmode="lin" valueType="num" p14:bounceEnd="75000">
                                          <p:cBhvr additive="base">
                                            <p:cTn id="111" dur="1000" fill="hold"/>
                                            <p:tgtEl>
                                              <p:spTgt spid="74"/>
                                            </p:tgtEl>
                                            <p:attrNameLst>
                                              <p:attrName>ppt_x</p:attrName>
                                            </p:attrNameLst>
                                          </p:cBhvr>
                                          <p:tavLst>
                                            <p:tav tm="0">
                                              <p:val>
                                                <p:strVal val="0-#ppt_w/2"/>
                                              </p:val>
                                            </p:tav>
                                            <p:tav tm="100000">
                                              <p:val>
                                                <p:strVal val="#ppt_x"/>
                                              </p:val>
                                            </p:tav>
                                          </p:tavLst>
                                        </p:anim>
                                        <p:anim calcmode="lin" valueType="num" p14:bounceEnd="75000">
                                          <p:cBhvr additive="base">
                                            <p:cTn id="112" dur="1000" fill="hold"/>
                                            <p:tgtEl>
                                              <p:spTgt spid="74"/>
                                            </p:tgtEl>
                                            <p:attrNameLst>
                                              <p:attrName>ppt_y</p:attrName>
                                            </p:attrNameLst>
                                          </p:cBhvr>
                                          <p:tavLst>
                                            <p:tav tm="0">
                                              <p:val>
                                                <p:strVal val="#ppt_y"/>
                                              </p:val>
                                            </p:tav>
                                            <p:tav tm="100000">
                                              <p:val>
                                                <p:strVal val="#ppt_y"/>
                                              </p:val>
                                            </p:tav>
                                          </p:tavLst>
                                        </p:anim>
                                      </p:childTnLst>
                                    </p:cTn>
                                  </p:par>
                                  <p:par>
                                    <p:cTn id="113" presetID="2" presetClass="entr" presetSubtype="8" fill="hold" nodeType="withEffect" p14:presetBounceEnd="75000">
                                      <p:stCondLst>
                                        <p:cond delay="250"/>
                                      </p:stCondLst>
                                      <p:childTnLst>
                                        <p:set>
                                          <p:cBhvr>
                                            <p:cTn id="114" dur="1" fill="hold">
                                              <p:stCondLst>
                                                <p:cond delay="0"/>
                                              </p:stCondLst>
                                            </p:cTn>
                                            <p:tgtEl>
                                              <p:spTgt spid="80"/>
                                            </p:tgtEl>
                                            <p:attrNameLst>
                                              <p:attrName>style.visibility</p:attrName>
                                            </p:attrNameLst>
                                          </p:cBhvr>
                                          <p:to>
                                            <p:strVal val="visible"/>
                                          </p:to>
                                        </p:set>
                                        <p:anim calcmode="lin" valueType="num" p14:bounceEnd="75000">
                                          <p:cBhvr additive="base">
                                            <p:cTn id="115" dur="1000" fill="hold"/>
                                            <p:tgtEl>
                                              <p:spTgt spid="80"/>
                                            </p:tgtEl>
                                            <p:attrNameLst>
                                              <p:attrName>ppt_x</p:attrName>
                                            </p:attrNameLst>
                                          </p:cBhvr>
                                          <p:tavLst>
                                            <p:tav tm="0">
                                              <p:val>
                                                <p:strVal val="0-#ppt_w/2"/>
                                              </p:val>
                                            </p:tav>
                                            <p:tav tm="100000">
                                              <p:val>
                                                <p:strVal val="#ppt_x"/>
                                              </p:val>
                                            </p:tav>
                                          </p:tavLst>
                                        </p:anim>
                                        <p:anim calcmode="lin" valueType="num" p14:bounceEnd="75000">
                                          <p:cBhvr additive="base">
                                            <p:cTn id="116" dur="1000" fill="hold"/>
                                            <p:tgtEl>
                                              <p:spTgt spid="80"/>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14:presetBounceEnd="75000">
                                      <p:stCondLst>
                                        <p:cond delay="250"/>
                                      </p:stCondLst>
                                      <p:childTnLst>
                                        <p:set>
                                          <p:cBhvr>
                                            <p:cTn id="118" dur="1" fill="hold">
                                              <p:stCondLst>
                                                <p:cond delay="0"/>
                                              </p:stCondLst>
                                            </p:cTn>
                                            <p:tgtEl>
                                              <p:spTgt spid="85"/>
                                            </p:tgtEl>
                                            <p:attrNameLst>
                                              <p:attrName>style.visibility</p:attrName>
                                            </p:attrNameLst>
                                          </p:cBhvr>
                                          <p:to>
                                            <p:strVal val="visible"/>
                                          </p:to>
                                        </p:set>
                                        <p:anim calcmode="lin" valueType="num" p14:bounceEnd="75000">
                                          <p:cBhvr additive="base">
                                            <p:cTn id="119" dur="1000" fill="hold"/>
                                            <p:tgtEl>
                                              <p:spTgt spid="85"/>
                                            </p:tgtEl>
                                            <p:attrNameLst>
                                              <p:attrName>ppt_x</p:attrName>
                                            </p:attrNameLst>
                                          </p:cBhvr>
                                          <p:tavLst>
                                            <p:tav tm="0">
                                              <p:val>
                                                <p:strVal val="0-#ppt_w/2"/>
                                              </p:val>
                                            </p:tav>
                                            <p:tav tm="100000">
                                              <p:val>
                                                <p:strVal val="#ppt_x"/>
                                              </p:val>
                                            </p:tav>
                                          </p:tavLst>
                                        </p:anim>
                                        <p:anim calcmode="lin" valueType="num" p14:bounceEnd="75000">
                                          <p:cBhvr additive="base">
                                            <p:cTn id="120" dur="1000" fill="hold"/>
                                            <p:tgtEl>
                                              <p:spTgt spid="85"/>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14:presetBounceEnd="75000">
                                      <p:stCondLst>
                                        <p:cond delay="250"/>
                                      </p:stCondLst>
                                      <p:childTnLst>
                                        <p:set>
                                          <p:cBhvr>
                                            <p:cTn id="122" dur="1" fill="hold">
                                              <p:stCondLst>
                                                <p:cond delay="0"/>
                                              </p:stCondLst>
                                            </p:cTn>
                                            <p:tgtEl>
                                              <p:spTgt spid="87"/>
                                            </p:tgtEl>
                                            <p:attrNameLst>
                                              <p:attrName>style.visibility</p:attrName>
                                            </p:attrNameLst>
                                          </p:cBhvr>
                                          <p:to>
                                            <p:strVal val="visible"/>
                                          </p:to>
                                        </p:set>
                                        <p:anim calcmode="lin" valueType="num" p14:bounceEnd="75000">
                                          <p:cBhvr additive="base">
                                            <p:cTn id="123" dur="1000" fill="hold"/>
                                            <p:tgtEl>
                                              <p:spTgt spid="87"/>
                                            </p:tgtEl>
                                            <p:attrNameLst>
                                              <p:attrName>ppt_x</p:attrName>
                                            </p:attrNameLst>
                                          </p:cBhvr>
                                          <p:tavLst>
                                            <p:tav tm="0">
                                              <p:val>
                                                <p:strVal val="0-#ppt_w/2"/>
                                              </p:val>
                                            </p:tav>
                                            <p:tav tm="100000">
                                              <p:val>
                                                <p:strVal val="#ppt_x"/>
                                              </p:val>
                                            </p:tav>
                                          </p:tavLst>
                                        </p:anim>
                                        <p:anim calcmode="lin" valueType="num" p14:bounceEnd="75000">
                                          <p:cBhvr additive="base">
                                            <p:cTn id="124" dur="1000" fill="hold"/>
                                            <p:tgtEl>
                                              <p:spTgt spid="87"/>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14:presetBounceEnd="75000">
                                      <p:stCondLst>
                                        <p:cond delay="250"/>
                                      </p:stCondLst>
                                      <p:childTnLst>
                                        <p:set>
                                          <p:cBhvr>
                                            <p:cTn id="126" dur="1" fill="hold">
                                              <p:stCondLst>
                                                <p:cond delay="0"/>
                                              </p:stCondLst>
                                            </p:cTn>
                                            <p:tgtEl>
                                              <p:spTgt spid="88"/>
                                            </p:tgtEl>
                                            <p:attrNameLst>
                                              <p:attrName>style.visibility</p:attrName>
                                            </p:attrNameLst>
                                          </p:cBhvr>
                                          <p:to>
                                            <p:strVal val="visible"/>
                                          </p:to>
                                        </p:set>
                                        <p:anim calcmode="lin" valueType="num" p14:bounceEnd="75000">
                                          <p:cBhvr additive="base">
                                            <p:cTn id="127" dur="1000" fill="hold"/>
                                            <p:tgtEl>
                                              <p:spTgt spid="88"/>
                                            </p:tgtEl>
                                            <p:attrNameLst>
                                              <p:attrName>ppt_x</p:attrName>
                                            </p:attrNameLst>
                                          </p:cBhvr>
                                          <p:tavLst>
                                            <p:tav tm="0">
                                              <p:val>
                                                <p:strVal val="0-#ppt_w/2"/>
                                              </p:val>
                                            </p:tav>
                                            <p:tav tm="100000">
                                              <p:val>
                                                <p:strVal val="#ppt_x"/>
                                              </p:val>
                                            </p:tav>
                                          </p:tavLst>
                                        </p:anim>
                                        <p:anim calcmode="lin" valueType="num" p14:bounceEnd="75000">
                                          <p:cBhvr additive="base">
                                            <p:cTn id="128" dur="1000" fill="hold"/>
                                            <p:tgtEl>
                                              <p:spTgt spid="88"/>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14:presetBounceEnd="75000">
                                      <p:stCondLst>
                                        <p:cond delay="250"/>
                                      </p:stCondLst>
                                      <p:childTnLst>
                                        <p:set>
                                          <p:cBhvr>
                                            <p:cTn id="130" dur="1" fill="hold">
                                              <p:stCondLst>
                                                <p:cond delay="0"/>
                                              </p:stCondLst>
                                            </p:cTn>
                                            <p:tgtEl>
                                              <p:spTgt spid="89"/>
                                            </p:tgtEl>
                                            <p:attrNameLst>
                                              <p:attrName>style.visibility</p:attrName>
                                            </p:attrNameLst>
                                          </p:cBhvr>
                                          <p:to>
                                            <p:strVal val="visible"/>
                                          </p:to>
                                        </p:set>
                                        <p:anim calcmode="lin" valueType="num" p14:bounceEnd="75000">
                                          <p:cBhvr additive="base">
                                            <p:cTn id="131" dur="1000" fill="hold"/>
                                            <p:tgtEl>
                                              <p:spTgt spid="89"/>
                                            </p:tgtEl>
                                            <p:attrNameLst>
                                              <p:attrName>ppt_x</p:attrName>
                                            </p:attrNameLst>
                                          </p:cBhvr>
                                          <p:tavLst>
                                            <p:tav tm="0">
                                              <p:val>
                                                <p:strVal val="0-#ppt_w/2"/>
                                              </p:val>
                                            </p:tav>
                                            <p:tav tm="100000">
                                              <p:val>
                                                <p:strVal val="#ppt_x"/>
                                              </p:val>
                                            </p:tav>
                                          </p:tavLst>
                                        </p:anim>
                                        <p:anim calcmode="lin" valueType="num" p14:bounceEnd="75000">
                                          <p:cBhvr additive="base">
                                            <p:cTn id="132" dur="1000" fill="hold"/>
                                            <p:tgtEl>
                                              <p:spTgt spid="89"/>
                                            </p:tgtEl>
                                            <p:attrNameLst>
                                              <p:attrName>ppt_y</p:attrName>
                                            </p:attrNameLst>
                                          </p:cBhvr>
                                          <p:tavLst>
                                            <p:tav tm="0">
                                              <p:val>
                                                <p:strVal val="#ppt_y"/>
                                              </p:val>
                                            </p:tav>
                                            <p:tav tm="100000">
                                              <p:val>
                                                <p:strVal val="#ppt_y"/>
                                              </p:val>
                                            </p:tav>
                                          </p:tavLst>
                                        </p:anim>
                                      </p:childTnLst>
                                    </p:cTn>
                                  </p:par>
                                  <p:par>
                                    <p:cTn id="133" presetID="2" presetClass="entr" presetSubtype="8" fill="hold" nodeType="withEffect" p14:presetBounceEnd="75000">
                                      <p:stCondLst>
                                        <p:cond delay="250"/>
                                      </p:stCondLst>
                                      <p:childTnLst>
                                        <p:set>
                                          <p:cBhvr>
                                            <p:cTn id="134" dur="1" fill="hold">
                                              <p:stCondLst>
                                                <p:cond delay="0"/>
                                              </p:stCondLst>
                                            </p:cTn>
                                            <p:tgtEl>
                                              <p:spTgt spid="90"/>
                                            </p:tgtEl>
                                            <p:attrNameLst>
                                              <p:attrName>style.visibility</p:attrName>
                                            </p:attrNameLst>
                                          </p:cBhvr>
                                          <p:to>
                                            <p:strVal val="visible"/>
                                          </p:to>
                                        </p:set>
                                        <p:anim calcmode="lin" valueType="num" p14:bounceEnd="75000">
                                          <p:cBhvr additive="base">
                                            <p:cTn id="135" dur="1000" fill="hold"/>
                                            <p:tgtEl>
                                              <p:spTgt spid="90"/>
                                            </p:tgtEl>
                                            <p:attrNameLst>
                                              <p:attrName>ppt_x</p:attrName>
                                            </p:attrNameLst>
                                          </p:cBhvr>
                                          <p:tavLst>
                                            <p:tav tm="0">
                                              <p:val>
                                                <p:strVal val="0-#ppt_w/2"/>
                                              </p:val>
                                            </p:tav>
                                            <p:tav tm="100000">
                                              <p:val>
                                                <p:strVal val="#ppt_x"/>
                                              </p:val>
                                            </p:tav>
                                          </p:tavLst>
                                        </p:anim>
                                        <p:anim calcmode="lin" valueType="num" p14:bounceEnd="75000">
                                          <p:cBhvr additive="base">
                                            <p:cTn id="136" dur="1000" fill="hold"/>
                                            <p:tgtEl>
                                              <p:spTgt spid="90"/>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14:presetBounceEnd="75000">
                                      <p:stCondLst>
                                        <p:cond delay="250"/>
                                      </p:stCondLst>
                                      <p:childTnLst>
                                        <p:set>
                                          <p:cBhvr>
                                            <p:cTn id="138" dur="1" fill="hold">
                                              <p:stCondLst>
                                                <p:cond delay="0"/>
                                              </p:stCondLst>
                                            </p:cTn>
                                            <p:tgtEl>
                                              <p:spTgt spid="93"/>
                                            </p:tgtEl>
                                            <p:attrNameLst>
                                              <p:attrName>style.visibility</p:attrName>
                                            </p:attrNameLst>
                                          </p:cBhvr>
                                          <p:to>
                                            <p:strVal val="visible"/>
                                          </p:to>
                                        </p:set>
                                        <p:anim calcmode="lin" valueType="num" p14:bounceEnd="75000">
                                          <p:cBhvr additive="base">
                                            <p:cTn id="139" dur="1000" fill="hold"/>
                                            <p:tgtEl>
                                              <p:spTgt spid="93"/>
                                            </p:tgtEl>
                                            <p:attrNameLst>
                                              <p:attrName>ppt_x</p:attrName>
                                            </p:attrNameLst>
                                          </p:cBhvr>
                                          <p:tavLst>
                                            <p:tav tm="0">
                                              <p:val>
                                                <p:strVal val="0-#ppt_w/2"/>
                                              </p:val>
                                            </p:tav>
                                            <p:tav tm="100000">
                                              <p:val>
                                                <p:strVal val="#ppt_x"/>
                                              </p:val>
                                            </p:tav>
                                          </p:tavLst>
                                        </p:anim>
                                        <p:anim calcmode="lin" valueType="num" p14:bounceEnd="75000">
                                          <p:cBhvr additive="base">
                                            <p:cTn id="140" dur="1000" fill="hold"/>
                                            <p:tgtEl>
                                              <p:spTgt spid="93"/>
                                            </p:tgtEl>
                                            <p:attrNameLst>
                                              <p:attrName>ppt_y</p:attrName>
                                            </p:attrNameLst>
                                          </p:cBhvr>
                                          <p:tavLst>
                                            <p:tav tm="0">
                                              <p:val>
                                                <p:strVal val="#ppt_y"/>
                                              </p:val>
                                            </p:tav>
                                            <p:tav tm="100000">
                                              <p:val>
                                                <p:strVal val="#ppt_y"/>
                                              </p:val>
                                            </p:tav>
                                          </p:tavLst>
                                        </p:anim>
                                      </p:childTnLst>
                                    </p:cTn>
                                  </p:par>
                                  <p:par>
                                    <p:cTn id="141" presetID="2" presetClass="entr" presetSubtype="8" fill="hold" nodeType="withEffect" p14:presetBounceEnd="75000">
                                      <p:stCondLst>
                                        <p:cond delay="250"/>
                                      </p:stCondLst>
                                      <p:childTnLst>
                                        <p:set>
                                          <p:cBhvr>
                                            <p:cTn id="142" dur="1" fill="hold">
                                              <p:stCondLst>
                                                <p:cond delay="0"/>
                                              </p:stCondLst>
                                            </p:cTn>
                                            <p:tgtEl>
                                              <p:spTgt spid="94"/>
                                            </p:tgtEl>
                                            <p:attrNameLst>
                                              <p:attrName>style.visibility</p:attrName>
                                            </p:attrNameLst>
                                          </p:cBhvr>
                                          <p:to>
                                            <p:strVal val="visible"/>
                                          </p:to>
                                        </p:set>
                                        <p:anim calcmode="lin" valueType="num" p14:bounceEnd="75000">
                                          <p:cBhvr additive="base">
                                            <p:cTn id="143" dur="1000" fill="hold"/>
                                            <p:tgtEl>
                                              <p:spTgt spid="94"/>
                                            </p:tgtEl>
                                            <p:attrNameLst>
                                              <p:attrName>ppt_x</p:attrName>
                                            </p:attrNameLst>
                                          </p:cBhvr>
                                          <p:tavLst>
                                            <p:tav tm="0">
                                              <p:val>
                                                <p:strVal val="0-#ppt_w/2"/>
                                              </p:val>
                                            </p:tav>
                                            <p:tav tm="100000">
                                              <p:val>
                                                <p:strVal val="#ppt_x"/>
                                              </p:val>
                                            </p:tav>
                                          </p:tavLst>
                                        </p:anim>
                                        <p:anim calcmode="lin" valueType="num" p14:bounceEnd="75000">
                                          <p:cBhvr additive="base">
                                            <p:cTn id="144" dur="1000" fill="hold"/>
                                            <p:tgtEl>
                                              <p:spTgt spid="94"/>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14:presetBounceEnd="75000">
                                      <p:stCondLst>
                                        <p:cond delay="250"/>
                                      </p:stCondLst>
                                      <p:childTnLst>
                                        <p:set>
                                          <p:cBhvr>
                                            <p:cTn id="146" dur="1" fill="hold">
                                              <p:stCondLst>
                                                <p:cond delay="0"/>
                                              </p:stCondLst>
                                            </p:cTn>
                                            <p:tgtEl>
                                              <p:spTgt spid="97"/>
                                            </p:tgtEl>
                                            <p:attrNameLst>
                                              <p:attrName>style.visibility</p:attrName>
                                            </p:attrNameLst>
                                          </p:cBhvr>
                                          <p:to>
                                            <p:strVal val="visible"/>
                                          </p:to>
                                        </p:set>
                                        <p:anim calcmode="lin" valueType="num" p14:bounceEnd="75000">
                                          <p:cBhvr additive="base">
                                            <p:cTn id="147" dur="1000" fill="hold"/>
                                            <p:tgtEl>
                                              <p:spTgt spid="97"/>
                                            </p:tgtEl>
                                            <p:attrNameLst>
                                              <p:attrName>ppt_x</p:attrName>
                                            </p:attrNameLst>
                                          </p:cBhvr>
                                          <p:tavLst>
                                            <p:tav tm="0">
                                              <p:val>
                                                <p:strVal val="0-#ppt_w/2"/>
                                              </p:val>
                                            </p:tav>
                                            <p:tav tm="100000">
                                              <p:val>
                                                <p:strVal val="#ppt_x"/>
                                              </p:val>
                                            </p:tav>
                                          </p:tavLst>
                                        </p:anim>
                                        <p:anim calcmode="lin" valueType="num" p14:bounceEnd="75000">
                                          <p:cBhvr additive="base">
                                            <p:cTn id="148" dur="1000" fill="hold"/>
                                            <p:tgtEl>
                                              <p:spTgt spid="97"/>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14:presetBounceEnd="75000">
                                      <p:stCondLst>
                                        <p:cond delay="250"/>
                                      </p:stCondLst>
                                      <p:childTnLst>
                                        <p:set>
                                          <p:cBhvr>
                                            <p:cTn id="150" dur="1" fill="hold">
                                              <p:stCondLst>
                                                <p:cond delay="0"/>
                                              </p:stCondLst>
                                            </p:cTn>
                                            <p:tgtEl>
                                              <p:spTgt spid="98"/>
                                            </p:tgtEl>
                                            <p:attrNameLst>
                                              <p:attrName>style.visibility</p:attrName>
                                            </p:attrNameLst>
                                          </p:cBhvr>
                                          <p:to>
                                            <p:strVal val="visible"/>
                                          </p:to>
                                        </p:set>
                                        <p:anim calcmode="lin" valueType="num" p14:bounceEnd="75000">
                                          <p:cBhvr additive="base">
                                            <p:cTn id="151" dur="1000" fill="hold"/>
                                            <p:tgtEl>
                                              <p:spTgt spid="98"/>
                                            </p:tgtEl>
                                            <p:attrNameLst>
                                              <p:attrName>ppt_x</p:attrName>
                                            </p:attrNameLst>
                                          </p:cBhvr>
                                          <p:tavLst>
                                            <p:tav tm="0">
                                              <p:val>
                                                <p:strVal val="0-#ppt_w/2"/>
                                              </p:val>
                                            </p:tav>
                                            <p:tav tm="100000">
                                              <p:val>
                                                <p:strVal val="#ppt_x"/>
                                              </p:val>
                                            </p:tav>
                                          </p:tavLst>
                                        </p:anim>
                                        <p:anim calcmode="lin" valueType="num" p14:bounceEnd="75000">
                                          <p:cBhvr additive="base">
                                            <p:cTn id="152" dur="1000" fill="hold"/>
                                            <p:tgtEl>
                                              <p:spTgt spid="98"/>
                                            </p:tgtEl>
                                            <p:attrNameLst>
                                              <p:attrName>ppt_y</p:attrName>
                                            </p:attrNameLst>
                                          </p:cBhvr>
                                          <p:tavLst>
                                            <p:tav tm="0">
                                              <p:val>
                                                <p:strVal val="#ppt_y"/>
                                              </p:val>
                                            </p:tav>
                                            <p:tav tm="100000">
                                              <p:val>
                                                <p:strVal val="#ppt_y"/>
                                              </p:val>
                                            </p:tav>
                                          </p:tavLst>
                                        </p:anim>
                                      </p:childTnLst>
                                    </p:cTn>
                                  </p:par>
                                  <p:par>
                                    <p:cTn id="153" presetID="2" presetClass="entr" presetSubtype="8" fill="hold" nodeType="withEffect" p14:presetBounceEnd="75000">
                                      <p:stCondLst>
                                        <p:cond delay="250"/>
                                      </p:stCondLst>
                                      <p:childTnLst>
                                        <p:set>
                                          <p:cBhvr>
                                            <p:cTn id="154" dur="1" fill="hold">
                                              <p:stCondLst>
                                                <p:cond delay="0"/>
                                              </p:stCondLst>
                                            </p:cTn>
                                            <p:tgtEl>
                                              <p:spTgt spid="99"/>
                                            </p:tgtEl>
                                            <p:attrNameLst>
                                              <p:attrName>style.visibility</p:attrName>
                                            </p:attrNameLst>
                                          </p:cBhvr>
                                          <p:to>
                                            <p:strVal val="visible"/>
                                          </p:to>
                                        </p:set>
                                        <p:anim calcmode="lin" valueType="num" p14:bounceEnd="75000">
                                          <p:cBhvr additive="base">
                                            <p:cTn id="155" dur="1000" fill="hold"/>
                                            <p:tgtEl>
                                              <p:spTgt spid="99"/>
                                            </p:tgtEl>
                                            <p:attrNameLst>
                                              <p:attrName>ppt_x</p:attrName>
                                            </p:attrNameLst>
                                          </p:cBhvr>
                                          <p:tavLst>
                                            <p:tav tm="0">
                                              <p:val>
                                                <p:strVal val="0-#ppt_w/2"/>
                                              </p:val>
                                            </p:tav>
                                            <p:tav tm="100000">
                                              <p:val>
                                                <p:strVal val="#ppt_x"/>
                                              </p:val>
                                            </p:tav>
                                          </p:tavLst>
                                        </p:anim>
                                        <p:anim calcmode="lin" valueType="num" p14:bounceEnd="75000">
                                          <p:cBhvr additive="base">
                                            <p:cTn id="156" dur="1000" fill="hold"/>
                                            <p:tgtEl>
                                              <p:spTgt spid="99"/>
                                            </p:tgtEl>
                                            <p:attrNameLst>
                                              <p:attrName>ppt_y</p:attrName>
                                            </p:attrNameLst>
                                          </p:cBhvr>
                                          <p:tavLst>
                                            <p:tav tm="0">
                                              <p:val>
                                                <p:strVal val="#ppt_y"/>
                                              </p:val>
                                            </p:tav>
                                            <p:tav tm="100000">
                                              <p:val>
                                                <p:strVal val="#ppt_y"/>
                                              </p:val>
                                            </p:tav>
                                          </p:tavLst>
                                        </p:anim>
                                      </p:childTnLst>
                                    </p:cTn>
                                  </p:par>
                                  <p:par>
                                    <p:cTn id="157" presetID="2" presetClass="entr" presetSubtype="8" fill="hold" nodeType="withEffect" p14:presetBounceEnd="75000">
                                      <p:stCondLst>
                                        <p:cond delay="250"/>
                                      </p:stCondLst>
                                      <p:childTnLst>
                                        <p:set>
                                          <p:cBhvr>
                                            <p:cTn id="158" dur="1" fill="hold">
                                              <p:stCondLst>
                                                <p:cond delay="0"/>
                                              </p:stCondLst>
                                            </p:cTn>
                                            <p:tgtEl>
                                              <p:spTgt spid="102"/>
                                            </p:tgtEl>
                                            <p:attrNameLst>
                                              <p:attrName>style.visibility</p:attrName>
                                            </p:attrNameLst>
                                          </p:cBhvr>
                                          <p:to>
                                            <p:strVal val="visible"/>
                                          </p:to>
                                        </p:set>
                                        <p:anim calcmode="lin" valueType="num" p14:bounceEnd="75000">
                                          <p:cBhvr additive="base">
                                            <p:cTn id="159" dur="1000" fill="hold"/>
                                            <p:tgtEl>
                                              <p:spTgt spid="102"/>
                                            </p:tgtEl>
                                            <p:attrNameLst>
                                              <p:attrName>ppt_x</p:attrName>
                                            </p:attrNameLst>
                                          </p:cBhvr>
                                          <p:tavLst>
                                            <p:tav tm="0">
                                              <p:val>
                                                <p:strVal val="0-#ppt_w/2"/>
                                              </p:val>
                                            </p:tav>
                                            <p:tav tm="100000">
                                              <p:val>
                                                <p:strVal val="#ppt_x"/>
                                              </p:val>
                                            </p:tav>
                                          </p:tavLst>
                                        </p:anim>
                                        <p:anim calcmode="lin" valueType="num" p14:bounceEnd="75000">
                                          <p:cBhvr additive="base">
                                            <p:cTn id="160" dur="10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4" grpId="0" animBg="1"/>
          <p:bldP spid="75" grpId="0" animBg="1"/>
          <p:bldP spid="47" grpId="0" animBg="1"/>
          <p:bldP spid="53" grpId="0" animBg="1"/>
          <p:bldP spid="2" grpId="0" animBg="1"/>
          <p:bldP spid="5" grpId="0" animBg="1"/>
          <p:bldP spid="79" grpId="0" animBg="1"/>
          <p:bldP spid="81" grpId="0" animBg="1"/>
          <p:bldP spid="83" grpId="0" animBg="1"/>
          <p:bldP spid="3" grpId="0" animBg="1"/>
          <p:bldP spid="6" grpId="0"/>
          <p:bldP spid="20" grpId="0"/>
          <p:bldP spid="21" grpId="0"/>
          <p:bldP spid="22" grpId="0"/>
          <p:bldP spid="12" grpId="0"/>
          <p:bldP spid="55" grpId="0"/>
          <p:bldP spid="61" grpId="0" animBg="1"/>
          <p:bldP spid="68" grpId="0" animBg="1"/>
          <p:bldP spid="85" grpId="0" animBg="1"/>
          <p:bldP spid="87" grpId="0" animBg="1"/>
          <p:bldP spid="88" grpId="0" animBg="1"/>
          <p:bldP spid="89" grpId="0" animBg="1"/>
          <p:bldP spid="93" grpId="0" animBg="1"/>
          <p:bldP spid="97" grpId="0" animBg="1"/>
          <p:bldP spid="9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1000" fill="hold"/>
                                            <p:tgtEl>
                                              <p:spTgt spid="75"/>
                                            </p:tgtEl>
                                            <p:attrNameLst>
                                              <p:attrName>ppt_x</p:attrName>
                                            </p:attrNameLst>
                                          </p:cBhvr>
                                          <p:tavLst>
                                            <p:tav tm="0">
                                              <p:val>
                                                <p:strVal val="0-#ppt_w/2"/>
                                              </p:val>
                                            </p:tav>
                                            <p:tav tm="100000">
                                              <p:val>
                                                <p:strVal val="#ppt_x"/>
                                              </p:val>
                                            </p:tav>
                                          </p:tavLst>
                                        </p:anim>
                                        <p:anim calcmode="lin" valueType="num">
                                          <p:cBhvr additive="base">
                                            <p:cTn id="12" dur="10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1000" fill="hold"/>
                                            <p:tgtEl>
                                              <p:spTgt spid="47"/>
                                            </p:tgtEl>
                                            <p:attrNameLst>
                                              <p:attrName>ppt_x</p:attrName>
                                            </p:attrNameLst>
                                          </p:cBhvr>
                                          <p:tavLst>
                                            <p:tav tm="0">
                                              <p:val>
                                                <p:strVal val="0-#ppt_w/2"/>
                                              </p:val>
                                            </p:tav>
                                            <p:tav tm="100000">
                                              <p:val>
                                                <p:strVal val="#ppt_x"/>
                                              </p:val>
                                            </p:tav>
                                          </p:tavLst>
                                        </p:anim>
                                        <p:anim calcmode="lin" valueType="num">
                                          <p:cBhvr additive="base">
                                            <p:cTn id="16" dur="1000" fill="hold"/>
                                            <p:tgtEl>
                                              <p:spTgt spid="4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1000" fill="hold"/>
                                            <p:tgtEl>
                                              <p:spTgt spid="53"/>
                                            </p:tgtEl>
                                            <p:attrNameLst>
                                              <p:attrName>ppt_x</p:attrName>
                                            </p:attrNameLst>
                                          </p:cBhvr>
                                          <p:tavLst>
                                            <p:tav tm="0">
                                              <p:val>
                                                <p:strVal val="0-#ppt_w/2"/>
                                              </p:val>
                                            </p:tav>
                                            <p:tav tm="100000">
                                              <p:val>
                                                <p:strVal val="#ppt_x"/>
                                              </p:val>
                                            </p:tav>
                                          </p:tavLst>
                                        </p:anim>
                                        <p:anim calcmode="lin" valueType="num">
                                          <p:cBhvr additive="base">
                                            <p:cTn id="20" dur="1000" fill="hold"/>
                                            <p:tgtEl>
                                              <p:spTgt spid="5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25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0-#ppt_w/2"/>
                                              </p:val>
                                            </p:tav>
                                            <p:tav tm="100000">
                                              <p:val>
                                                <p:strVal val="#ppt_x"/>
                                              </p:val>
                                            </p:tav>
                                          </p:tavLst>
                                        </p:anim>
                                        <p:anim calcmode="lin" valueType="num">
                                          <p:cBhvr additive="base">
                                            <p:cTn id="24" dur="100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25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0-#ppt_w/2"/>
                                              </p:val>
                                            </p:tav>
                                            <p:tav tm="100000">
                                              <p:val>
                                                <p:strVal val="#ppt_x"/>
                                              </p:val>
                                            </p:tav>
                                          </p:tavLst>
                                        </p:anim>
                                        <p:anim calcmode="lin" valueType="num">
                                          <p:cBhvr additive="base">
                                            <p:cTn id="28" dur="1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5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1000" fill="hold"/>
                                            <p:tgtEl>
                                              <p:spTgt spid="79"/>
                                            </p:tgtEl>
                                            <p:attrNameLst>
                                              <p:attrName>ppt_x</p:attrName>
                                            </p:attrNameLst>
                                          </p:cBhvr>
                                          <p:tavLst>
                                            <p:tav tm="0">
                                              <p:val>
                                                <p:strVal val="0-#ppt_w/2"/>
                                              </p:val>
                                            </p:tav>
                                            <p:tav tm="100000">
                                              <p:val>
                                                <p:strVal val="#ppt_x"/>
                                              </p:val>
                                            </p:tav>
                                          </p:tavLst>
                                        </p:anim>
                                        <p:anim calcmode="lin" valueType="num">
                                          <p:cBhvr additive="base">
                                            <p:cTn id="32" dur="1000" fill="hold"/>
                                            <p:tgtEl>
                                              <p:spTgt spid="7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50"/>
                                      </p:stCondLst>
                                      <p:childTnLst>
                                        <p:set>
                                          <p:cBhvr>
                                            <p:cTn id="34" dur="1" fill="hold">
                                              <p:stCondLst>
                                                <p:cond delay="0"/>
                                              </p:stCondLst>
                                            </p:cTn>
                                            <p:tgtEl>
                                              <p:spTgt spid="81"/>
                                            </p:tgtEl>
                                            <p:attrNameLst>
                                              <p:attrName>style.visibility</p:attrName>
                                            </p:attrNameLst>
                                          </p:cBhvr>
                                          <p:to>
                                            <p:strVal val="visible"/>
                                          </p:to>
                                        </p:set>
                                        <p:anim calcmode="lin" valueType="num">
                                          <p:cBhvr additive="base">
                                            <p:cTn id="35" dur="1000" fill="hold"/>
                                            <p:tgtEl>
                                              <p:spTgt spid="81"/>
                                            </p:tgtEl>
                                            <p:attrNameLst>
                                              <p:attrName>ppt_x</p:attrName>
                                            </p:attrNameLst>
                                          </p:cBhvr>
                                          <p:tavLst>
                                            <p:tav tm="0">
                                              <p:val>
                                                <p:strVal val="0-#ppt_w/2"/>
                                              </p:val>
                                            </p:tav>
                                            <p:tav tm="100000">
                                              <p:val>
                                                <p:strVal val="#ppt_x"/>
                                              </p:val>
                                            </p:tav>
                                          </p:tavLst>
                                        </p:anim>
                                        <p:anim calcmode="lin" valueType="num">
                                          <p:cBhvr additive="base">
                                            <p:cTn id="36" dur="1000" fill="hold"/>
                                            <p:tgtEl>
                                              <p:spTgt spid="8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50"/>
                                      </p:stCondLst>
                                      <p:childTnLst>
                                        <p:set>
                                          <p:cBhvr>
                                            <p:cTn id="38" dur="1" fill="hold">
                                              <p:stCondLst>
                                                <p:cond delay="0"/>
                                              </p:stCondLst>
                                            </p:cTn>
                                            <p:tgtEl>
                                              <p:spTgt spid="83"/>
                                            </p:tgtEl>
                                            <p:attrNameLst>
                                              <p:attrName>style.visibility</p:attrName>
                                            </p:attrNameLst>
                                          </p:cBhvr>
                                          <p:to>
                                            <p:strVal val="visible"/>
                                          </p:to>
                                        </p:set>
                                        <p:anim calcmode="lin" valueType="num">
                                          <p:cBhvr additive="base">
                                            <p:cTn id="39" dur="1000" fill="hold"/>
                                            <p:tgtEl>
                                              <p:spTgt spid="83"/>
                                            </p:tgtEl>
                                            <p:attrNameLst>
                                              <p:attrName>ppt_x</p:attrName>
                                            </p:attrNameLst>
                                          </p:cBhvr>
                                          <p:tavLst>
                                            <p:tav tm="0">
                                              <p:val>
                                                <p:strVal val="0-#ppt_w/2"/>
                                              </p:val>
                                            </p:tav>
                                            <p:tav tm="100000">
                                              <p:val>
                                                <p:strVal val="#ppt_x"/>
                                              </p:val>
                                            </p:tav>
                                          </p:tavLst>
                                        </p:anim>
                                        <p:anim calcmode="lin" valueType="num">
                                          <p:cBhvr additive="base">
                                            <p:cTn id="40" dur="1000" fill="hold"/>
                                            <p:tgtEl>
                                              <p:spTgt spid="8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25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1000" fill="hold"/>
                                            <p:tgtEl>
                                              <p:spTgt spid="3"/>
                                            </p:tgtEl>
                                            <p:attrNameLst>
                                              <p:attrName>ppt_x</p:attrName>
                                            </p:attrNameLst>
                                          </p:cBhvr>
                                          <p:tavLst>
                                            <p:tav tm="0">
                                              <p:val>
                                                <p:strVal val="0-#ppt_w/2"/>
                                              </p:val>
                                            </p:tav>
                                            <p:tav tm="100000">
                                              <p:val>
                                                <p:strVal val="#ppt_x"/>
                                              </p:val>
                                            </p:tav>
                                          </p:tavLst>
                                        </p:anim>
                                        <p:anim calcmode="lin" valueType="num">
                                          <p:cBhvr additive="base">
                                            <p:cTn id="44" dur="1000" fill="hold"/>
                                            <p:tgtEl>
                                              <p:spTgt spid="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25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1000" fill="hold"/>
                                            <p:tgtEl>
                                              <p:spTgt spid="16"/>
                                            </p:tgtEl>
                                            <p:attrNameLst>
                                              <p:attrName>ppt_x</p:attrName>
                                            </p:attrNameLst>
                                          </p:cBhvr>
                                          <p:tavLst>
                                            <p:tav tm="0">
                                              <p:val>
                                                <p:strVal val="0-#ppt_w/2"/>
                                              </p:val>
                                            </p:tav>
                                            <p:tav tm="100000">
                                              <p:val>
                                                <p:strVal val="#ppt_x"/>
                                              </p:val>
                                            </p:tav>
                                          </p:tavLst>
                                        </p:anim>
                                        <p:anim calcmode="lin" valueType="num">
                                          <p:cBhvr additive="base">
                                            <p:cTn id="48" dur="1000" fill="hold"/>
                                            <p:tgtEl>
                                              <p:spTgt spid="1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25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0-#ppt_w/2"/>
                                              </p:val>
                                            </p:tav>
                                            <p:tav tm="100000">
                                              <p:val>
                                                <p:strVal val="#ppt_x"/>
                                              </p:val>
                                            </p:tav>
                                          </p:tavLst>
                                        </p:anim>
                                        <p:anim calcmode="lin" valueType="num">
                                          <p:cBhvr additive="base">
                                            <p:cTn id="52" dur="1000" fill="hold"/>
                                            <p:tgtEl>
                                              <p:spTgt spid="17"/>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25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0-#ppt_w/2"/>
                                              </p:val>
                                            </p:tav>
                                            <p:tav tm="100000">
                                              <p:val>
                                                <p:strVal val="#ppt_x"/>
                                              </p:val>
                                            </p:tav>
                                          </p:tavLst>
                                        </p:anim>
                                        <p:anim calcmode="lin" valueType="num">
                                          <p:cBhvr additive="base">
                                            <p:cTn id="56" dur="1000" fill="hold"/>
                                            <p:tgtEl>
                                              <p:spTgt spid="6"/>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25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1000" fill="hold"/>
                                            <p:tgtEl>
                                              <p:spTgt spid="20"/>
                                            </p:tgtEl>
                                            <p:attrNameLst>
                                              <p:attrName>ppt_x</p:attrName>
                                            </p:attrNameLst>
                                          </p:cBhvr>
                                          <p:tavLst>
                                            <p:tav tm="0">
                                              <p:val>
                                                <p:strVal val="0-#ppt_w/2"/>
                                              </p:val>
                                            </p:tav>
                                            <p:tav tm="100000">
                                              <p:val>
                                                <p:strVal val="#ppt_x"/>
                                              </p:val>
                                            </p:tav>
                                          </p:tavLst>
                                        </p:anim>
                                        <p:anim calcmode="lin" valueType="num">
                                          <p:cBhvr additive="base">
                                            <p:cTn id="60" dur="10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25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0-#ppt_w/2"/>
                                              </p:val>
                                            </p:tav>
                                            <p:tav tm="100000">
                                              <p:val>
                                                <p:strVal val="#ppt_x"/>
                                              </p:val>
                                            </p:tav>
                                          </p:tavLst>
                                        </p:anim>
                                        <p:anim calcmode="lin" valueType="num">
                                          <p:cBhvr additive="base">
                                            <p:cTn id="64" dur="10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25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0-#ppt_w/2"/>
                                              </p:val>
                                            </p:tav>
                                            <p:tav tm="100000">
                                              <p:val>
                                                <p:strVal val="#ppt_x"/>
                                              </p:val>
                                            </p:tav>
                                          </p:tavLst>
                                        </p:anim>
                                        <p:anim calcmode="lin" valueType="num">
                                          <p:cBhvr additive="base">
                                            <p:cTn id="68" dur="10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25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1000" fill="hold"/>
                                            <p:tgtEl>
                                              <p:spTgt spid="11"/>
                                            </p:tgtEl>
                                            <p:attrNameLst>
                                              <p:attrName>ppt_x</p:attrName>
                                            </p:attrNameLst>
                                          </p:cBhvr>
                                          <p:tavLst>
                                            <p:tav tm="0">
                                              <p:val>
                                                <p:strVal val="0-#ppt_w/2"/>
                                              </p:val>
                                            </p:tav>
                                            <p:tav tm="100000">
                                              <p:val>
                                                <p:strVal val="#ppt_x"/>
                                              </p:val>
                                            </p:tav>
                                          </p:tavLst>
                                        </p:anim>
                                        <p:anim calcmode="lin" valueType="num">
                                          <p:cBhvr additive="base">
                                            <p:cTn id="72" dur="1000" fill="hold"/>
                                            <p:tgtEl>
                                              <p:spTgt spid="11"/>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250"/>
                                      </p:stCondLst>
                                      <p:childTnLst>
                                        <p:set>
                                          <p:cBhvr>
                                            <p:cTn id="74" dur="1" fill="hold">
                                              <p:stCondLst>
                                                <p:cond delay="0"/>
                                              </p:stCondLst>
                                            </p:cTn>
                                            <p:tgtEl>
                                              <p:spTgt spid="48"/>
                                            </p:tgtEl>
                                            <p:attrNameLst>
                                              <p:attrName>style.visibility</p:attrName>
                                            </p:attrNameLst>
                                          </p:cBhvr>
                                          <p:to>
                                            <p:strVal val="visible"/>
                                          </p:to>
                                        </p:set>
                                        <p:anim calcmode="lin" valueType="num">
                                          <p:cBhvr additive="base">
                                            <p:cTn id="75" dur="1000" fill="hold"/>
                                            <p:tgtEl>
                                              <p:spTgt spid="48"/>
                                            </p:tgtEl>
                                            <p:attrNameLst>
                                              <p:attrName>ppt_x</p:attrName>
                                            </p:attrNameLst>
                                          </p:cBhvr>
                                          <p:tavLst>
                                            <p:tav tm="0">
                                              <p:val>
                                                <p:strVal val="0-#ppt_w/2"/>
                                              </p:val>
                                            </p:tav>
                                            <p:tav tm="100000">
                                              <p:val>
                                                <p:strVal val="#ppt_x"/>
                                              </p:val>
                                            </p:tav>
                                          </p:tavLst>
                                        </p:anim>
                                        <p:anim calcmode="lin" valueType="num">
                                          <p:cBhvr additive="base">
                                            <p:cTn id="76" dur="1000" fill="hold"/>
                                            <p:tgtEl>
                                              <p:spTgt spid="4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25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1000" fill="hold"/>
                                            <p:tgtEl>
                                              <p:spTgt spid="51"/>
                                            </p:tgtEl>
                                            <p:attrNameLst>
                                              <p:attrName>ppt_x</p:attrName>
                                            </p:attrNameLst>
                                          </p:cBhvr>
                                          <p:tavLst>
                                            <p:tav tm="0">
                                              <p:val>
                                                <p:strVal val="0-#ppt_w/2"/>
                                              </p:val>
                                            </p:tav>
                                            <p:tav tm="100000">
                                              <p:val>
                                                <p:strVal val="#ppt_x"/>
                                              </p:val>
                                            </p:tav>
                                          </p:tavLst>
                                        </p:anim>
                                        <p:anim calcmode="lin" valueType="num">
                                          <p:cBhvr additive="base">
                                            <p:cTn id="80" dur="1000" fill="hold"/>
                                            <p:tgtEl>
                                              <p:spTgt spid="51"/>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25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1000" fill="hold"/>
                                            <p:tgtEl>
                                              <p:spTgt spid="12"/>
                                            </p:tgtEl>
                                            <p:attrNameLst>
                                              <p:attrName>ppt_x</p:attrName>
                                            </p:attrNameLst>
                                          </p:cBhvr>
                                          <p:tavLst>
                                            <p:tav tm="0">
                                              <p:val>
                                                <p:strVal val="0-#ppt_w/2"/>
                                              </p:val>
                                            </p:tav>
                                            <p:tav tm="100000">
                                              <p:val>
                                                <p:strVal val="#ppt_x"/>
                                              </p:val>
                                            </p:tav>
                                          </p:tavLst>
                                        </p:anim>
                                        <p:anim calcmode="lin" valueType="num">
                                          <p:cBhvr additive="base">
                                            <p:cTn id="84" dur="1000" fill="hold"/>
                                            <p:tgtEl>
                                              <p:spTgt spid="1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25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1000" fill="hold"/>
                                            <p:tgtEl>
                                              <p:spTgt spid="55"/>
                                            </p:tgtEl>
                                            <p:attrNameLst>
                                              <p:attrName>ppt_x</p:attrName>
                                            </p:attrNameLst>
                                          </p:cBhvr>
                                          <p:tavLst>
                                            <p:tav tm="0">
                                              <p:val>
                                                <p:strVal val="0-#ppt_w/2"/>
                                              </p:val>
                                            </p:tav>
                                            <p:tav tm="100000">
                                              <p:val>
                                                <p:strVal val="#ppt_x"/>
                                              </p:val>
                                            </p:tav>
                                          </p:tavLst>
                                        </p:anim>
                                        <p:anim calcmode="lin" valueType="num">
                                          <p:cBhvr additive="base">
                                            <p:cTn id="88" dur="1000" fill="hold"/>
                                            <p:tgtEl>
                                              <p:spTgt spid="55"/>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250"/>
                                      </p:stCondLst>
                                      <p:childTnLst>
                                        <p:set>
                                          <p:cBhvr>
                                            <p:cTn id="90" dur="1" fill="hold">
                                              <p:stCondLst>
                                                <p:cond delay="0"/>
                                              </p:stCondLst>
                                            </p:cTn>
                                            <p:tgtEl>
                                              <p:spTgt spid="61"/>
                                            </p:tgtEl>
                                            <p:attrNameLst>
                                              <p:attrName>style.visibility</p:attrName>
                                            </p:attrNameLst>
                                          </p:cBhvr>
                                          <p:to>
                                            <p:strVal val="visible"/>
                                          </p:to>
                                        </p:set>
                                        <p:anim calcmode="lin" valueType="num">
                                          <p:cBhvr additive="base">
                                            <p:cTn id="91" dur="1000" fill="hold"/>
                                            <p:tgtEl>
                                              <p:spTgt spid="61"/>
                                            </p:tgtEl>
                                            <p:attrNameLst>
                                              <p:attrName>ppt_x</p:attrName>
                                            </p:attrNameLst>
                                          </p:cBhvr>
                                          <p:tavLst>
                                            <p:tav tm="0">
                                              <p:val>
                                                <p:strVal val="0-#ppt_w/2"/>
                                              </p:val>
                                            </p:tav>
                                            <p:tav tm="100000">
                                              <p:val>
                                                <p:strVal val="#ppt_x"/>
                                              </p:val>
                                            </p:tav>
                                          </p:tavLst>
                                        </p:anim>
                                        <p:anim calcmode="lin" valueType="num">
                                          <p:cBhvr additive="base">
                                            <p:cTn id="92" dur="1000" fill="hold"/>
                                            <p:tgtEl>
                                              <p:spTgt spid="61"/>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250"/>
                                      </p:stCondLst>
                                      <p:childTnLst>
                                        <p:set>
                                          <p:cBhvr>
                                            <p:cTn id="94" dur="1" fill="hold">
                                              <p:stCondLst>
                                                <p:cond delay="0"/>
                                              </p:stCondLst>
                                            </p:cTn>
                                            <p:tgtEl>
                                              <p:spTgt spid="62"/>
                                            </p:tgtEl>
                                            <p:attrNameLst>
                                              <p:attrName>style.visibility</p:attrName>
                                            </p:attrNameLst>
                                          </p:cBhvr>
                                          <p:to>
                                            <p:strVal val="visible"/>
                                          </p:to>
                                        </p:set>
                                        <p:anim calcmode="lin" valueType="num">
                                          <p:cBhvr additive="base">
                                            <p:cTn id="95" dur="1000" fill="hold"/>
                                            <p:tgtEl>
                                              <p:spTgt spid="62"/>
                                            </p:tgtEl>
                                            <p:attrNameLst>
                                              <p:attrName>ppt_x</p:attrName>
                                            </p:attrNameLst>
                                          </p:cBhvr>
                                          <p:tavLst>
                                            <p:tav tm="0">
                                              <p:val>
                                                <p:strVal val="0-#ppt_w/2"/>
                                              </p:val>
                                            </p:tav>
                                            <p:tav tm="100000">
                                              <p:val>
                                                <p:strVal val="#ppt_x"/>
                                              </p:val>
                                            </p:tav>
                                          </p:tavLst>
                                        </p:anim>
                                        <p:anim calcmode="lin" valueType="num">
                                          <p:cBhvr additive="base">
                                            <p:cTn id="96" dur="1000" fill="hold"/>
                                            <p:tgtEl>
                                              <p:spTgt spid="62"/>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250"/>
                                      </p:stCondLst>
                                      <p:childTnLst>
                                        <p:set>
                                          <p:cBhvr>
                                            <p:cTn id="98" dur="1" fill="hold">
                                              <p:stCondLst>
                                                <p:cond delay="0"/>
                                              </p:stCondLst>
                                            </p:cTn>
                                            <p:tgtEl>
                                              <p:spTgt spid="65"/>
                                            </p:tgtEl>
                                            <p:attrNameLst>
                                              <p:attrName>style.visibility</p:attrName>
                                            </p:attrNameLst>
                                          </p:cBhvr>
                                          <p:to>
                                            <p:strVal val="visible"/>
                                          </p:to>
                                        </p:set>
                                        <p:anim calcmode="lin" valueType="num">
                                          <p:cBhvr additive="base">
                                            <p:cTn id="99" dur="1000" fill="hold"/>
                                            <p:tgtEl>
                                              <p:spTgt spid="65"/>
                                            </p:tgtEl>
                                            <p:attrNameLst>
                                              <p:attrName>ppt_x</p:attrName>
                                            </p:attrNameLst>
                                          </p:cBhvr>
                                          <p:tavLst>
                                            <p:tav tm="0">
                                              <p:val>
                                                <p:strVal val="0-#ppt_w/2"/>
                                              </p:val>
                                            </p:tav>
                                            <p:tav tm="100000">
                                              <p:val>
                                                <p:strVal val="#ppt_x"/>
                                              </p:val>
                                            </p:tav>
                                          </p:tavLst>
                                        </p:anim>
                                        <p:anim calcmode="lin" valueType="num">
                                          <p:cBhvr additive="base">
                                            <p:cTn id="100" dur="1000" fill="hold"/>
                                            <p:tgtEl>
                                              <p:spTgt spid="65"/>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250"/>
                                      </p:stCondLst>
                                      <p:childTnLst>
                                        <p:set>
                                          <p:cBhvr>
                                            <p:cTn id="102" dur="1" fill="hold">
                                              <p:stCondLst>
                                                <p:cond delay="0"/>
                                              </p:stCondLst>
                                            </p:cTn>
                                            <p:tgtEl>
                                              <p:spTgt spid="68"/>
                                            </p:tgtEl>
                                            <p:attrNameLst>
                                              <p:attrName>style.visibility</p:attrName>
                                            </p:attrNameLst>
                                          </p:cBhvr>
                                          <p:to>
                                            <p:strVal val="visible"/>
                                          </p:to>
                                        </p:set>
                                        <p:anim calcmode="lin" valueType="num">
                                          <p:cBhvr additive="base">
                                            <p:cTn id="103" dur="1000" fill="hold"/>
                                            <p:tgtEl>
                                              <p:spTgt spid="68"/>
                                            </p:tgtEl>
                                            <p:attrNameLst>
                                              <p:attrName>ppt_x</p:attrName>
                                            </p:attrNameLst>
                                          </p:cBhvr>
                                          <p:tavLst>
                                            <p:tav tm="0">
                                              <p:val>
                                                <p:strVal val="0-#ppt_w/2"/>
                                              </p:val>
                                            </p:tav>
                                            <p:tav tm="100000">
                                              <p:val>
                                                <p:strVal val="#ppt_x"/>
                                              </p:val>
                                            </p:tav>
                                          </p:tavLst>
                                        </p:anim>
                                        <p:anim calcmode="lin" valueType="num">
                                          <p:cBhvr additive="base">
                                            <p:cTn id="104" dur="1000" fill="hold"/>
                                            <p:tgtEl>
                                              <p:spTgt spid="68"/>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250"/>
                                      </p:stCondLst>
                                      <p:childTnLst>
                                        <p:set>
                                          <p:cBhvr>
                                            <p:cTn id="106" dur="1" fill="hold">
                                              <p:stCondLst>
                                                <p:cond delay="0"/>
                                              </p:stCondLst>
                                            </p:cTn>
                                            <p:tgtEl>
                                              <p:spTgt spid="71"/>
                                            </p:tgtEl>
                                            <p:attrNameLst>
                                              <p:attrName>style.visibility</p:attrName>
                                            </p:attrNameLst>
                                          </p:cBhvr>
                                          <p:to>
                                            <p:strVal val="visible"/>
                                          </p:to>
                                        </p:set>
                                        <p:anim calcmode="lin" valueType="num">
                                          <p:cBhvr additive="base">
                                            <p:cTn id="107" dur="1000" fill="hold"/>
                                            <p:tgtEl>
                                              <p:spTgt spid="71"/>
                                            </p:tgtEl>
                                            <p:attrNameLst>
                                              <p:attrName>ppt_x</p:attrName>
                                            </p:attrNameLst>
                                          </p:cBhvr>
                                          <p:tavLst>
                                            <p:tav tm="0">
                                              <p:val>
                                                <p:strVal val="0-#ppt_w/2"/>
                                              </p:val>
                                            </p:tav>
                                            <p:tav tm="100000">
                                              <p:val>
                                                <p:strVal val="#ppt_x"/>
                                              </p:val>
                                            </p:tav>
                                          </p:tavLst>
                                        </p:anim>
                                        <p:anim calcmode="lin" valueType="num">
                                          <p:cBhvr additive="base">
                                            <p:cTn id="108" dur="1000" fill="hold"/>
                                            <p:tgtEl>
                                              <p:spTgt spid="71"/>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250"/>
                                      </p:stCondLst>
                                      <p:childTnLst>
                                        <p:set>
                                          <p:cBhvr>
                                            <p:cTn id="110" dur="1" fill="hold">
                                              <p:stCondLst>
                                                <p:cond delay="0"/>
                                              </p:stCondLst>
                                            </p:cTn>
                                            <p:tgtEl>
                                              <p:spTgt spid="74"/>
                                            </p:tgtEl>
                                            <p:attrNameLst>
                                              <p:attrName>style.visibility</p:attrName>
                                            </p:attrNameLst>
                                          </p:cBhvr>
                                          <p:to>
                                            <p:strVal val="visible"/>
                                          </p:to>
                                        </p:set>
                                        <p:anim calcmode="lin" valueType="num">
                                          <p:cBhvr additive="base">
                                            <p:cTn id="111" dur="1000" fill="hold"/>
                                            <p:tgtEl>
                                              <p:spTgt spid="74"/>
                                            </p:tgtEl>
                                            <p:attrNameLst>
                                              <p:attrName>ppt_x</p:attrName>
                                            </p:attrNameLst>
                                          </p:cBhvr>
                                          <p:tavLst>
                                            <p:tav tm="0">
                                              <p:val>
                                                <p:strVal val="0-#ppt_w/2"/>
                                              </p:val>
                                            </p:tav>
                                            <p:tav tm="100000">
                                              <p:val>
                                                <p:strVal val="#ppt_x"/>
                                              </p:val>
                                            </p:tav>
                                          </p:tavLst>
                                        </p:anim>
                                        <p:anim calcmode="lin" valueType="num">
                                          <p:cBhvr additive="base">
                                            <p:cTn id="112" dur="1000" fill="hold"/>
                                            <p:tgtEl>
                                              <p:spTgt spid="74"/>
                                            </p:tgtEl>
                                            <p:attrNameLst>
                                              <p:attrName>ppt_y</p:attrName>
                                            </p:attrNameLst>
                                          </p:cBhvr>
                                          <p:tavLst>
                                            <p:tav tm="0">
                                              <p:val>
                                                <p:strVal val="#ppt_y"/>
                                              </p:val>
                                            </p:tav>
                                            <p:tav tm="100000">
                                              <p:val>
                                                <p:strVal val="#ppt_y"/>
                                              </p:val>
                                            </p:tav>
                                          </p:tavLst>
                                        </p:anim>
                                      </p:childTnLst>
                                    </p:cTn>
                                  </p:par>
                                  <p:par>
                                    <p:cTn id="113" presetID="2" presetClass="entr" presetSubtype="8" fill="hold" nodeType="withEffect">
                                      <p:stCondLst>
                                        <p:cond delay="25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1000" fill="hold"/>
                                            <p:tgtEl>
                                              <p:spTgt spid="80"/>
                                            </p:tgtEl>
                                            <p:attrNameLst>
                                              <p:attrName>ppt_x</p:attrName>
                                            </p:attrNameLst>
                                          </p:cBhvr>
                                          <p:tavLst>
                                            <p:tav tm="0">
                                              <p:val>
                                                <p:strVal val="0-#ppt_w/2"/>
                                              </p:val>
                                            </p:tav>
                                            <p:tav tm="100000">
                                              <p:val>
                                                <p:strVal val="#ppt_x"/>
                                              </p:val>
                                            </p:tav>
                                          </p:tavLst>
                                        </p:anim>
                                        <p:anim calcmode="lin" valueType="num">
                                          <p:cBhvr additive="base">
                                            <p:cTn id="116" dur="1000" fill="hold"/>
                                            <p:tgtEl>
                                              <p:spTgt spid="80"/>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250"/>
                                      </p:stCondLst>
                                      <p:childTnLst>
                                        <p:set>
                                          <p:cBhvr>
                                            <p:cTn id="118" dur="1" fill="hold">
                                              <p:stCondLst>
                                                <p:cond delay="0"/>
                                              </p:stCondLst>
                                            </p:cTn>
                                            <p:tgtEl>
                                              <p:spTgt spid="85"/>
                                            </p:tgtEl>
                                            <p:attrNameLst>
                                              <p:attrName>style.visibility</p:attrName>
                                            </p:attrNameLst>
                                          </p:cBhvr>
                                          <p:to>
                                            <p:strVal val="visible"/>
                                          </p:to>
                                        </p:set>
                                        <p:anim calcmode="lin" valueType="num">
                                          <p:cBhvr additive="base">
                                            <p:cTn id="119" dur="1000" fill="hold"/>
                                            <p:tgtEl>
                                              <p:spTgt spid="85"/>
                                            </p:tgtEl>
                                            <p:attrNameLst>
                                              <p:attrName>ppt_x</p:attrName>
                                            </p:attrNameLst>
                                          </p:cBhvr>
                                          <p:tavLst>
                                            <p:tav tm="0">
                                              <p:val>
                                                <p:strVal val="0-#ppt_w/2"/>
                                              </p:val>
                                            </p:tav>
                                            <p:tav tm="100000">
                                              <p:val>
                                                <p:strVal val="#ppt_x"/>
                                              </p:val>
                                            </p:tav>
                                          </p:tavLst>
                                        </p:anim>
                                        <p:anim calcmode="lin" valueType="num">
                                          <p:cBhvr additive="base">
                                            <p:cTn id="120" dur="1000" fill="hold"/>
                                            <p:tgtEl>
                                              <p:spTgt spid="85"/>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250"/>
                                      </p:stCondLst>
                                      <p:childTnLst>
                                        <p:set>
                                          <p:cBhvr>
                                            <p:cTn id="122" dur="1" fill="hold">
                                              <p:stCondLst>
                                                <p:cond delay="0"/>
                                              </p:stCondLst>
                                            </p:cTn>
                                            <p:tgtEl>
                                              <p:spTgt spid="87"/>
                                            </p:tgtEl>
                                            <p:attrNameLst>
                                              <p:attrName>style.visibility</p:attrName>
                                            </p:attrNameLst>
                                          </p:cBhvr>
                                          <p:to>
                                            <p:strVal val="visible"/>
                                          </p:to>
                                        </p:set>
                                        <p:anim calcmode="lin" valueType="num">
                                          <p:cBhvr additive="base">
                                            <p:cTn id="123" dur="1000" fill="hold"/>
                                            <p:tgtEl>
                                              <p:spTgt spid="87"/>
                                            </p:tgtEl>
                                            <p:attrNameLst>
                                              <p:attrName>ppt_x</p:attrName>
                                            </p:attrNameLst>
                                          </p:cBhvr>
                                          <p:tavLst>
                                            <p:tav tm="0">
                                              <p:val>
                                                <p:strVal val="0-#ppt_w/2"/>
                                              </p:val>
                                            </p:tav>
                                            <p:tav tm="100000">
                                              <p:val>
                                                <p:strVal val="#ppt_x"/>
                                              </p:val>
                                            </p:tav>
                                          </p:tavLst>
                                        </p:anim>
                                        <p:anim calcmode="lin" valueType="num">
                                          <p:cBhvr additive="base">
                                            <p:cTn id="124" dur="1000" fill="hold"/>
                                            <p:tgtEl>
                                              <p:spTgt spid="87"/>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250"/>
                                      </p:stCondLst>
                                      <p:childTnLst>
                                        <p:set>
                                          <p:cBhvr>
                                            <p:cTn id="126" dur="1" fill="hold">
                                              <p:stCondLst>
                                                <p:cond delay="0"/>
                                              </p:stCondLst>
                                            </p:cTn>
                                            <p:tgtEl>
                                              <p:spTgt spid="88"/>
                                            </p:tgtEl>
                                            <p:attrNameLst>
                                              <p:attrName>style.visibility</p:attrName>
                                            </p:attrNameLst>
                                          </p:cBhvr>
                                          <p:to>
                                            <p:strVal val="visible"/>
                                          </p:to>
                                        </p:set>
                                        <p:anim calcmode="lin" valueType="num">
                                          <p:cBhvr additive="base">
                                            <p:cTn id="127" dur="1000" fill="hold"/>
                                            <p:tgtEl>
                                              <p:spTgt spid="88"/>
                                            </p:tgtEl>
                                            <p:attrNameLst>
                                              <p:attrName>ppt_x</p:attrName>
                                            </p:attrNameLst>
                                          </p:cBhvr>
                                          <p:tavLst>
                                            <p:tav tm="0">
                                              <p:val>
                                                <p:strVal val="0-#ppt_w/2"/>
                                              </p:val>
                                            </p:tav>
                                            <p:tav tm="100000">
                                              <p:val>
                                                <p:strVal val="#ppt_x"/>
                                              </p:val>
                                            </p:tav>
                                          </p:tavLst>
                                        </p:anim>
                                        <p:anim calcmode="lin" valueType="num">
                                          <p:cBhvr additive="base">
                                            <p:cTn id="128" dur="1000" fill="hold"/>
                                            <p:tgtEl>
                                              <p:spTgt spid="88"/>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250"/>
                                      </p:stCondLst>
                                      <p:childTnLst>
                                        <p:set>
                                          <p:cBhvr>
                                            <p:cTn id="130" dur="1" fill="hold">
                                              <p:stCondLst>
                                                <p:cond delay="0"/>
                                              </p:stCondLst>
                                            </p:cTn>
                                            <p:tgtEl>
                                              <p:spTgt spid="89"/>
                                            </p:tgtEl>
                                            <p:attrNameLst>
                                              <p:attrName>style.visibility</p:attrName>
                                            </p:attrNameLst>
                                          </p:cBhvr>
                                          <p:to>
                                            <p:strVal val="visible"/>
                                          </p:to>
                                        </p:set>
                                        <p:anim calcmode="lin" valueType="num">
                                          <p:cBhvr additive="base">
                                            <p:cTn id="131" dur="1000" fill="hold"/>
                                            <p:tgtEl>
                                              <p:spTgt spid="89"/>
                                            </p:tgtEl>
                                            <p:attrNameLst>
                                              <p:attrName>ppt_x</p:attrName>
                                            </p:attrNameLst>
                                          </p:cBhvr>
                                          <p:tavLst>
                                            <p:tav tm="0">
                                              <p:val>
                                                <p:strVal val="0-#ppt_w/2"/>
                                              </p:val>
                                            </p:tav>
                                            <p:tav tm="100000">
                                              <p:val>
                                                <p:strVal val="#ppt_x"/>
                                              </p:val>
                                            </p:tav>
                                          </p:tavLst>
                                        </p:anim>
                                        <p:anim calcmode="lin" valueType="num">
                                          <p:cBhvr additive="base">
                                            <p:cTn id="132" dur="1000" fill="hold"/>
                                            <p:tgtEl>
                                              <p:spTgt spid="89"/>
                                            </p:tgtEl>
                                            <p:attrNameLst>
                                              <p:attrName>ppt_y</p:attrName>
                                            </p:attrNameLst>
                                          </p:cBhvr>
                                          <p:tavLst>
                                            <p:tav tm="0">
                                              <p:val>
                                                <p:strVal val="#ppt_y"/>
                                              </p:val>
                                            </p:tav>
                                            <p:tav tm="100000">
                                              <p:val>
                                                <p:strVal val="#ppt_y"/>
                                              </p:val>
                                            </p:tav>
                                          </p:tavLst>
                                        </p:anim>
                                      </p:childTnLst>
                                    </p:cTn>
                                  </p:par>
                                  <p:par>
                                    <p:cTn id="133" presetID="2" presetClass="entr" presetSubtype="8" fill="hold" nodeType="withEffect">
                                      <p:stCondLst>
                                        <p:cond delay="250"/>
                                      </p:stCondLst>
                                      <p:childTnLst>
                                        <p:set>
                                          <p:cBhvr>
                                            <p:cTn id="134" dur="1" fill="hold">
                                              <p:stCondLst>
                                                <p:cond delay="0"/>
                                              </p:stCondLst>
                                            </p:cTn>
                                            <p:tgtEl>
                                              <p:spTgt spid="90"/>
                                            </p:tgtEl>
                                            <p:attrNameLst>
                                              <p:attrName>style.visibility</p:attrName>
                                            </p:attrNameLst>
                                          </p:cBhvr>
                                          <p:to>
                                            <p:strVal val="visible"/>
                                          </p:to>
                                        </p:set>
                                        <p:anim calcmode="lin" valueType="num">
                                          <p:cBhvr additive="base">
                                            <p:cTn id="135" dur="1000" fill="hold"/>
                                            <p:tgtEl>
                                              <p:spTgt spid="90"/>
                                            </p:tgtEl>
                                            <p:attrNameLst>
                                              <p:attrName>ppt_x</p:attrName>
                                            </p:attrNameLst>
                                          </p:cBhvr>
                                          <p:tavLst>
                                            <p:tav tm="0">
                                              <p:val>
                                                <p:strVal val="0-#ppt_w/2"/>
                                              </p:val>
                                            </p:tav>
                                            <p:tav tm="100000">
                                              <p:val>
                                                <p:strVal val="#ppt_x"/>
                                              </p:val>
                                            </p:tav>
                                          </p:tavLst>
                                        </p:anim>
                                        <p:anim calcmode="lin" valueType="num">
                                          <p:cBhvr additive="base">
                                            <p:cTn id="136" dur="1000" fill="hold"/>
                                            <p:tgtEl>
                                              <p:spTgt spid="90"/>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250"/>
                                      </p:stCondLst>
                                      <p:childTnLst>
                                        <p:set>
                                          <p:cBhvr>
                                            <p:cTn id="138" dur="1" fill="hold">
                                              <p:stCondLst>
                                                <p:cond delay="0"/>
                                              </p:stCondLst>
                                            </p:cTn>
                                            <p:tgtEl>
                                              <p:spTgt spid="93"/>
                                            </p:tgtEl>
                                            <p:attrNameLst>
                                              <p:attrName>style.visibility</p:attrName>
                                            </p:attrNameLst>
                                          </p:cBhvr>
                                          <p:to>
                                            <p:strVal val="visible"/>
                                          </p:to>
                                        </p:set>
                                        <p:anim calcmode="lin" valueType="num">
                                          <p:cBhvr additive="base">
                                            <p:cTn id="139" dur="1000" fill="hold"/>
                                            <p:tgtEl>
                                              <p:spTgt spid="93"/>
                                            </p:tgtEl>
                                            <p:attrNameLst>
                                              <p:attrName>ppt_x</p:attrName>
                                            </p:attrNameLst>
                                          </p:cBhvr>
                                          <p:tavLst>
                                            <p:tav tm="0">
                                              <p:val>
                                                <p:strVal val="0-#ppt_w/2"/>
                                              </p:val>
                                            </p:tav>
                                            <p:tav tm="100000">
                                              <p:val>
                                                <p:strVal val="#ppt_x"/>
                                              </p:val>
                                            </p:tav>
                                          </p:tavLst>
                                        </p:anim>
                                        <p:anim calcmode="lin" valueType="num">
                                          <p:cBhvr additive="base">
                                            <p:cTn id="140" dur="1000" fill="hold"/>
                                            <p:tgtEl>
                                              <p:spTgt spid="93"/>
                                            </p:tgtEl>
                                            <p:attrNameLst>
                                              <p:attrName>ppt_y</p:attrName>
                                            </p:attrNameLst>
                                          </p:cBhvr>
                                          <p:tavLst>
                                            <p:tav tm="0">
                                              <p:val>
                                                <p:strVal val="#ppt_y"/>
                                              </p:val>
                                            </p:tav>
                                            <p:tav tm="100000">
                                              <p:val>
                                                <p:strVal val="#ppt_y"/>
                                              </p:val>
                                            </p:tav>
                                          </p:tavLst>
                                        </p:anim>
                                      </p:childTnLst>
                                    </p:cTn>
                                  </p:par>
                                  <p:par>
                                    <p:cTn id="141" presetID="2" presetClass="entr" presetSubtype="8" fill="hold" nodeType="withEffect">
                                      <p:stCondLst>
                                        <p:cond delay="250"/>
                                      </p:stCondLst>
                                      <p:childTnLst>
                                        <p:set>
                                          <p:cBhvr>
                                            <p:cTn id="142" dur="1" fill="hold">
                                              <p:stCondLst>
                                                <p:cond delay="0"/>
                                              </p:stCondLst>
                                            </p:cTn>
                                            <p:tgtEl>
                                              <p:spTgt spid="94"/>
                                            </p:tgtEl>
                                            <p:attrNameLst>
                                              <p:attrName>style.visibility</p:attrName>
                                            </p:attrNameLst>
                                          </p:cBhvr>
                                          <p:to>
                                            <p:strVal val="visible"/>
                                          </p:to>
                                        </p:set>
                                        <p:anim calcmode="lin" valueType="num">
                                          <p:cBhvr additive="base">
                                            <p:cTn id="143" dur="1000" fill="hold"/>
                                            <p:tgtEl>
                                              <p:spTgt spid="94"/>
                                            </p:tgtEl>
                                            <p:attrNameLst>
                                              <p:attrName>ppt_x</p:attrName>
                                            </p:attrNameLst>
                                          </p:cBhvr>
                                          <p:tavLst>
                                            <p:tav tm="0">
                                              <p:val>
                                                <p:strVal val="0-#ppt_w/2"/>
                                              </p:val>
                                            </p:tav>
                                            <p:tav tm="100000">
                                              <p:val>
                                                <p:strVal val="#ppt_x"/>
                                              </p:val>
                                            </p:tav>
                                          </p:tavLst>
                                        </p:anim>
                                        <p:anim calcmode="lin" valueType="num">
                                          <p:cBhvr additive="base">
                                            <p:cTn id="144" dur="1000" fill="hold"/>
                                            <p:tgtEl>
                                              <p:spTgt spid="94"/>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stCondLst>
                                        <p:cond delay="250"/>
                                      </p:stCondLst>
                                      <p:childTnLst>
                                        <p:set>
                                          <p:cBhvr>
                                            <p:cTn id="146" dur="1" fill="hold">
                                              <p:stCondLst>
                                                <p:cond delay="0"/>
                                              </p:stCondLst>
                                            </p:cTn>
                                            <p:tgtEl>
                                              <p:spTgt spid="97"/>
                                            </p:tgtEl>
                                            <p:attrNameLst>
                                              <p:attrName>style.visibility</p:attrName>
                                            </p:attrNameLst>
                                          </p:cBhvr>
                                          <p:to>
                                            <p:strVal val="visible"/>
                                          </p:to>
                                        </p:set>
                                        <p:anim calcmode="lin" valueType="num">
                                          <p:cBhvr additive="base">
                                            <p:cTn id="147" dur="1000" fill="hold"/>
                                            <p:tgtEl>
                                              <p:spTgt spid="97"/>
                                            </p:tgtEl>
                                            <p:attrNameLst>
                                              <p:attrName>ppt_x</p:attrName>
                                            </p:attrNameLst>
                                          </p:cBhvr>
                                          <p:tavLst>
                                            <p:tav tm="0">
                                              <p:val>
                                                <p:strVal val="0-#ppt_w/2"/>
                                              </p:val>
                                            </p:tav>
                                            <p:tav tm="100000">
                                              <p:val>
                                                <p:strVal val="#ppt_x"/>
                                              </p:val>
                                            </p:tav>
                                          </p:tavLst>
                                        </p:anim>
                                        <p:anim calcmode="lin" valueType="num">
                                          <p:cBhvr additive="base">
                                            <p:cTn id="148" dur="1000" fill="hold"/>
                                            <p:tgtEl>
                                              <p:spTgt spid="97"/>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250"/>
                                      </p:stCondLst>
                                      <p:childTnLst>
                                        <p:set>
                                          <p:cBhvr>
                                            <p:cTn id="150" dur="1" fill="hold">
                                              <p:stCondLst>
                                                <p:cond delay="0"/>
                                              </p:stCondLst>
                                            </p:cTn>
                                            <p:tgtEl>
                                              <p:spTgt spid="98"/>
                                            </p:tgtEl>
                                            <p:attrNameLst>
                                              <p:attrName>style.visibility</p:attrName>
                                            </p:attrNameLst>
                                          </p:cBhvr>
                                          <p:to>
                                            <p:strVal val="visible"/>
                                          </p:to>
                                        </p:set>
                                        <p:anim calcmode="lin" valueType="num">
                                          <p:cBhvr additive="base">
                                            <p:cTn id="151" dur="1000" fill="hold"/>
                                            <p:tgtEl>
                                              <p:spTgt spid="98"/>
                                            </p:tgtEl>
                                            <p:attrNameLst>
                                              <p:attrName>ppt_x</p:attrName>
                                            </p:attrNameLst>
                                          </p:cBhvr>
                                          <p:tavLst>
                                            <p:tav tm="0">
                                              <p:val>
                                                <p:strVal val="0-#ppt_w/2"/>
                                              </p:val>
                                            </p:tav>
                                            <p:tav tm="100000">
                                              <p:val>
                                                <p:strVal val="#ppt_x"/>
                                              </p:val>
                                            </p:tav>
                                          </p:tavLst>
                                        </p:anim>
                                        <p:anim calcmode="lin" valueType="num">
                                          <p:cBhvr additive="base">
                                            <p:cTn id="152" dur="1000" fill="hold"/>
                                            <p:tgtEl>
                                              <p:spTgt spid="98"/>
                                            </p:tgtEl>
                                            <p:attrNameLst>
                                              <p:attrName>ppt_y</p:attrName>
                                            </p:attrNameLst>
                                          </p:cBhvr>
                                          <p:tavLst>
                                            <p:tav tm="0">
                                              <p:val>
                                                <p:strVal val="#ppt_y"/>
                                              </p:val>
                                            </p:tav>
                                            <p:tav tm="100000">
                                              <p:val>
                                                <p:strVal val="#ppt_y"/>
                                              </p:val>
                                            </p:tav>
                                          </p:tavLst>
                                        </p:anim>
                                      </p:childTnLst>
                                    </p:cTn>
                                  </p:par>
                                  <p:par>
                                    <p:cTn id="153" presetID="2" presetClass="entr" presetSubtype="8" fill="hold" nodeType="withEffect">
                                      <p:stCondLst>
                                        <p:cond delay="250"/>
                                      </p:stCondLst>
                                      <p:childTnLst>
                                        <p:set>
                                          <p:cBhvr>
                                            <p:cTn id="154" dur="1" fill="hold">
                                              <p:stCondLst>
                                                <p:cond delay="0"/>
                                              </p:stCondLst>
                                            </p:cTn>
                                            <p:tgtEl>
                                              <p:spTgt spid="99"/>
                                            </p:tgtEl>
                                            <p:attrNameLst>
                                              <p:attrName>style.visibility</p:attrName>
                                            </p:attrNameLst>
                                          </p:cBhvr>
                                          <p:to>
                                            <p:strVal val="visible"/>
                                          </p:to>
                                        </p:set>
                                        <p:anim calcmode="lin" valueType="num">
                                          <p:cBhvr additive="base">
                                            <p:cTn id="155" dur="1000" fill="hold"/>
                                            <p:tgtEl>
                                              <p:spTgt spid="99"/>
                                            </p:tgtEl>
                                            <p:attrNameLst>
                                              <p:attrName>ppt_x</p:attrName>
                                            </p:attrNameLst>
                                          </p:cBhvr>
                                          <p:tavLst>
                                            <p:tav tm="0">
                                              <p:val>
                                                <p:strVal val="0-#ppt_w/2"/>
                                              </p:val>
                                            </p:tav>
                                            <p:tav tm="100000">
                                              <p:val>
                                                <p:strVal val="#ppt_x"/>
                                              </p:val>
                                            </p:tav>
                                          </p:tavLst>
                                        </p:anim>
                                        <p:anim calcmode="lin" valueType="num">
                                          <p:cBhvr additive="base">
                                            <p:cTn id="156" dur="1000" fill="hold"/>
                                            <p:tgtEl>
                                              <p:spTgt spid="99"/>
                                            </p:tgtEl>
                                            <p:attrNameLst>
                                              <p:attrName>ppt_y</p:attrName>
                                            </p:attrNameLst>
                                          </p:cBhvr>
                                          <p:tavLst>
                                            <p:tav tm="0">
                                              <p:val>
                                                <p:strVal val="#ppt_y"/>
                                              </p:val>
                                            </p:tav>
                                            <p:tav tm="100000">
                                              <p:val>
                                                <p:strVal val="#ppt_y"/>
                                              </p:val>
                                            </p:tav>
                                          </p:tavLst>
                                        </p:anim>
                                      </p:childTnLst>
                                    </p:cTn>
                                  </p:par>
                                  <p:par>
                                    <p:cTn id="157" presetID="2" presetClass="entr" presetSubtype="8" fill="hold" nodeType="withEffect">
                                      <p:stCondLst>
                                        <p:cond delay="250"/>
                                      </p:stCondLst>
                                      <p:childTnLst>
                                        <p:set>
                                          <p:cBhvr>
                                            <p:cTn id="158" dur="1" fill="hold">
                                              <p:stCondLst>
                                                <p:cond delay="0"/>
                                              </p:stCondLst>
                                            </p:cTn>
                                            <p:tgtEl>
                                              <p:spTgt spid="102"/>
                                            </p:tgtEl>
                                            <p:attrNameLst>
                                              <p:attrName>style.visibility</p:attrName>
                                            </p:attrNameLst>
                                          </p:cBhvr>
                                          <p:to>
                                            <p:strVal val="visible"/>
                                          </p:to>
                                        </p:set>
                                        <p:anim calcmode="lin" valueType="num">
                                          <p:cBhvr additive="base">
                                            <p:cTn id="159" dur="1000" fill="hold"/>
                                            <p:tgtEl>
                                              <p:spTgt spid="102"/>
                                            </p:tgtEl>
                                            <p:attrNameLst>
                                              <p:attrName>ppt_x</p:attrName>
                                            </p:attrNameLst>
                                          </p:cBhvr>
                                          <p:tavLst>
                                            <p:tav tm="0">
                                              <p:val>
                                                <p:strVal val="0-#ppt_w/2"/>
                                              </p:val>
                                            </p:tav>
                                            <p:tav tm="100000">
                                              <p:val>
                                                <p:strVal val="#ppt_x"/>
                                              </p:val>
                                            </p:tav>
                                          </p:tavLst>
                                        </p:anim>
                                        <p:anim calcmode="lin" valueType="num">
                                          <p:cBhvr additive="base">
                                            <p:cTn id="160" dur="10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4" grpId="0" animBg="1"/>
          <p:bldP spid="75" grpId="0" animBg="1"/>
          <p:bldP spid="47" grpId="0" animBg="1"/>
          <p:bldP spid="53" grpId="0" animBg="1"/>
          <p:bldP spid="2" grpId="0" animBg="1"/>
          <p:bldP spid="5" grpId="0" animBg="1"/>
          <p:bldP spid="79" grpId="0" animBg="1"/>
          <p:bldP spid="81" grpId="0" animBg="1"/>
          <p:bldP spid="83" grpId="0" animBg="1"/>
          <p:bldP spid="3" grpId="0" animBg="1"/>
          <p:bldP spid="6" grpId="0"/>
          <p:bldP spid="20" grpId="0"/>
          <p:bldP spid="21" grpId="0"/>
          <p:bldP spid="22" grpId="0"/>
          <p:bldP spid="12" grpId="0"/>
          <p:bldP spid="55" grpId="0"/>
          <p:bldP spid="61" grpId="0" animBg="1"/>
          <p:bldP spid="68" grpId="0" animBg="1"/>
          <p:bldP spid="85" grpId="0" animBg="1"/>
          <p:bldP spid="87" grpId="0" animBg="1"/>
          <p:bldP spid="88" grpId="0" animBg="1"/>
          <p:bldP spid="89" grpId="0" animBg="1"/>
          <p:bldP spid="93" grpId="0" animBg="1"/>
          <p:bldP spid="97" grpId="0" animBg="1"/>
          <p:bldP spid="98"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sky&#10;&#10;Description generated with high confidence">
            <a:extLst>
              <a:ext uri="{FF2B5EF4-FFF2-40B4-BE49-F238E27FC236}">
                <a16:creationId xmlns:a16="http://schemas.microsoft.com/office/drawing/2014/main" id="{4AADDCFE-1F42-481D-AEF9-DC46B660813F}"/>
              </a:ext>
            </a:extLst>
          </p:cNvPr>
          <p:cNvPicPr>
            <a:picLocks noChangeAspect="1"/>
          </p:cNvPicPr>
          <p:nvPr/>
        </p:nvPicPr>
        <p:blipFill rotWithShape="1">
          <a:blip r:embed="rId3">
            <a:extLst>
              <a:ext uri="{28A0092B-C50C-407E-A947-70E740481C1C}">
                <a14:useLocalDpi xmlns:a14="http://schemas.microsoft.com/office/drawing/2010/main" val="0"/>
              </a:ext>
            </a:extLst>
          </a:blip>
          <a:srcRect r="14667" b="1"/>
          <a:stretch/>
        </p:blipFill>
        <p:spPr>
          <a:xfrm>
            <a:off x="20" y="10"/>
            <a:ext cx="12191980" cy="6857990"/>
          </a:xfrm>
          <a:prstGeom prst="rect">
            <a:avLst/>
          </a:prstGeom>
        </p:spPr>
      </p:pic>
      <p:sp>
        <p:nvSpPr>
          <p:cNvPr id="40" name="Right Triangle 39">
            <a:extLst>
              <a:ext uri="{FF2B5EF4-FFF2-40B4-BE49-F238E27FC236}">
                <a16:creationId xmlns:a16="http://schemas.microsoft.com/office/drawing/2014/main" id="{2CA711BB-06EE-44AA-B4FC-69846AF1C0BA}"/>
              </a:ext>
            </a:extLst>
          </p:cNvPr>
          <p:cNvSpPr/>
          <p:nvPr/>
        </p:nvSpPr>
        <p:spPr>
          <a:xfrm>
            <a:off x="0" y="3429000"/>
            <a:ext cx="9429760" cy="3429000"/>
          </a:xfrm>
          <a:prstGeom prst="rtTriangle">
            <a:avLst/>
          </a:prstGeom>
          <a:solidFill>
            <a:srgbClr val="95015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Shape 41">
            <a:extLst>
              <a:ext uri="{FF2B5EF4-FFF2-40B4-BE49-F238E27FC236}">
                <a16:creationId xmlns:a16="http://schemas.microsoft.com/office/drawing/2014/main" id="{FD571400-44A0-4E45-B0EB-023ADB31F74A}"/>
              </a:ext>
            </a:extLst>
          </p:cNvPr>
          <p:cNvSpPr/>
          <p:nvPr/>
        </p:nvSpPr>
        <p:spPr>
          <a:xfrm>
            <a:off x="0" y="0"/>
            <a:ext cx="12191980" cy="6857990"/>
          </a:xfrm>
          <a:custGeom>
            <a:avLst/>
            <a:gdLst>
              <a:gd name="connsiteX0" fmla="*/ 3899456 w 12191980"/>
              <a:gd name="connsiteY0" fmla="*/ 4426623 h 6857990"/>
              <a:gd name="connsiteX1" fmla="*/ 5329756 w 12191980"/>
              <a:gd name="connsiteY1" fmla="*/ 6857990 h 6857990"/>
              <a:gd name="connsiteX2" fmla="*/ 2588347 w 12191980"/>
              <a:gd name="connsiteY2" fmla="*/ 6857990 h 6857990"/>
              <a:gd name="connsiteX3" fmla="*/ 8157630 w 12191980"/>
              <a:gd name="connsiteY3" fmla="*/ 0 h 6857990"/>
              <a:gd name="connsiteX4" fmla="*/ 9810780 w 12191980"/>
              <a:gd name="connsiteY4" fmla="*/ 0 h 6857990"/>
              <a:gd name="connsiteX5" fmla="*/ 12191980 w 12191980"/>
              <a:gd name="connsiteY5" fmla="*/ 4114800 h 6857990"/>
              <a:gd name="connsiteX6" fmla="*/ 12191980 w 12191980"/>
              <a:gd name="connsiteY6" fmla="*/ 6857990 h 6857990"/>
              <a:gd name="connsiteX7" fmla="*/ 0 w 12191980"/>
              <a:gd name="connsiteY7" fmla="*/ 0 h 6857990"/>
              <a:gd name="connsiteX8" fmla="*/ 1295406 w 12191980"/>
              <a:gd name="connsiteY8" fmla="*/ 0 h 6857990"/>
              <a:gd name="connsiteX9" fmla="*/ 2549017 w 12191980"/>
              <a:gd name="connsiteY9" fmla="*/ 2131012 h 6857990"/>
              <a:gd name="connsiteX10" fmla="*/ 6 w 12191980"/>
              <a:gd name="connsiteY10" fmla="*/ 6857990 h 6857990"/>
              <a:gd name="connsiteX11" fmla="*/ 0 w 12191980"/>
              <a:gd name="connsiteY11" fmla="*/ 6857990 h 685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80" h="6857990">
                <a:moveTo>
                  <a:pt x="3899456" y="4426623"/>
                </a:moveTo>
                <a:lnTo>
                  <a:pt x="5329756" y="6857990"/>
                </a:lnTo>
                <a:lnTo>
                  <a:pt x="2588347" y="6857990"/>
                </a:lnTo>
                <a:close/>
                <a:moveTo>
                  <a:pt x="8157630" y="0"/>
                </a:moveTo>
                <a:lnTo>
                  <a:pt x="9810780" y="0"/>
                </a:lnTo>
                <a:lnTo>
                  <a:pt x="12191980" y="4114800"/>
                </a:lnTo>
                <a:lnTo>
                  <a:pt x="12191980" y="6857990"/>
                </a:lnTo>
                <a:close/>
                <a:moveTo>
                  <a:pt x="0" y="0"/>
                </a:moveTo>
                <a:lnTo>
                  <a:pt x="1295406" y="0"/>
                </a:lnTo>
                <a:lnTo>
                  <a:pt x="2549017" y="2131012"/>
                </a:lnTo>
                <a:lnTo>
                  <a:pt x="6" y="6857990"/>
                </a:lnTo>
                <a:lnTo>
                  <a:pt x="0" y="68579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Parallelogram 33">
            <a:extLst>
              <a:ext uri="{FF2B5EF4-FFF2-40B4-BE49-F238E27FC236}">
                <a16:creationId xmlns:a16="http://schemas.microsoft.com/office/drawing/2014/main" id="{70A8CFFA-4CE8-4B2E-A084-8D6AD98E9B5C}"/>
              </a:ext>
            </a:extLst>
          </p:cNvPr>
          <p:cNvSpPr/>
          <p:nvPr/>
        </p:nvSpPr>
        <p:spPr>
          <a:xfrm>
            <a:off x="1695450" y="0"/>
            <a:ext cx="6286500" cy="6858000"/>
          </a:xfrm>
          <a:prstGeom prst="parallelogram">
            <a:avLst>
              <a:gd name="adj" fmla="val 58827"/>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Parallelogram 37">
            <a:extLst>
              <a:ext uri="{FF2B5EF4-FFF2-40B4-BE49-F238E27FC236}">
                <a16:creationId xmlns:a16="http://schemas.microsoft.com/office/drawing/2014/main" id="{E8849AD0-B5C7-49AF-A75E-92E28369EB15}"/>
              </a:ext>
            </a:extLst>
          </p:cNvPr>
          <p:cNvSpPr/>
          <p:nvPr/>
        </p:nvSpPr>
        <p:spPr>
          <a:xfrm>
            <a:off x="2762240" y="-10"/>
            <a:ext cx="7981884" cy="6858000"/>
          </a:xfrm>
          <a:prstGeom prst="parallelogram">
            <a:avLst>
              <a:gd name="adj" fmla="val 58827"/>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ight Triangle 42">
            <a:extLst>
              <a:ext uri="{FF2B5EF4-FFF2-40B4-BE49-F238E27FC236}">
                <a16:creationId xmlns:a16="http://schemas.microsoft.com/office/drawing/2014/main" id="{FA7D7F6F-A7D6-48EC-9E7F-2DF3DC7009B4}"/>
              </a:ext>
            </a:extLst>
          </p:cNvPr>
          <p:cNvSpPr/>
          <p:nvPr/>
        </p:nvSpPr>
        <p:spPr>
          <a:xfrm flipH="1" flipV="1">
            <a:off x="9048786" y="-20"/>
            <a:ext cx="3143214" cy="5219710"/>
          </a:xfrm>
          <a:prstGeom prst="rtTriangl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Parallelogram 38">
            <a:extLst>
              <a:ext uri="{FF2B5EF4-FFF2-40B4-BE49-F238E27FC236}">
                <a16:creationId xmlns:a16="http://schemas.microsoft.com/office/drawing/2014/main" id="{DDC23B09-4D72-4389-8EF1-22B677E4B920}"/>
              </a:ext>
            </a:extLst>
          </p:cNvPr>
          <p:cNvSpPr/>
          <p:nvPr/>
        </p:nvSpPr>
        <p:spPr>
          <a:xfrm flipV="1">
            <a:off x="0" y="0"/>
            <a:ext cx="11707799" cy="6858000"/>
          </a:xfrm>
          <a:prstGeom prst="parallelogram">
            <a:avLst>
              <a:gd name="adj" fmla="val 58827"/>
            </a:avLst>
          </a:prstGeom>
          <a:solidFill>
            <a:srgbClr val="00CC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Parallelogram 43">
            <a:extLst>
              <a:ext uri="{FF2B5EF4-FFF2-40B4-BE49-F238E27FC236}">
                <a16:creationId xmlns:a16="http://schemas.microsoft.com/office/drawing/2014/main" id="{E08EA235-6F68-4A10-9D28-31C6A180143E}"/>
              </a:ext>
            </a:extLst>
          </p:cNvPr>
          <p:cNvSpPr/>
          <p:nvPr/>
        </p:nvSpPr>
        <p:spPr>
          <a:xfrm flipV="1">
            <a:off x="-46" y="0"/>
            <a:ext cx="9048740" cy="6858000"/>
          </a:xfrm>
          <a:prstGeom prst="parallelogram">
            <a:avLst>
              <a:gd name="adj" fmla="val 5882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27A136B4-0953-4372-A92D-4B5B60B41EBB}"/>
              </a:ext>
            </a:extLst>
          </p:cNvPr>
          <p:cNvSpPr txBox="1"/>
          <p:nvPr/>
        </p:nvSpPr>
        <p:spPr>
          <a:xfrm>
            <a:off x="1784312" y="755921"/>
            <a:ext cx="9478955" cy="1569660"/>
          </a:xfrm>
          <a:prstGeom prst="rect">
            <a:avLst/>
          </a:prstGeom>
          <a:noFill/>
        </p:spPr>
        <p:txBody>
          <a:bodyPr wrap="square" rtlCol="0">
            <a:spAutoFit/>
          </a:bodyPr>
          <a:lstStyle/>
          <a:p>
            <a:r>
              <a:rPr lang="en-IN" sz="9600" b="1" dirty="0">
                <a:solidFill>
                  <a:schemeClr val="bg1"/>
                </a:solidFill>
                <a:effectLst>
                  <a:outerShdw blurRad="177800" dist="38100" dir="2700000" algn="tl" rotWithShape="0">
                    <a:prstClr val="black">
                      <a:alpha val="40000"/>
                    </a:prstClr>
                  </a:outerShdw>
                  <a:reflection blurRad="101600" stA="55000" endA="300" endPos="36000" dir="5400000" sy="-100000" algn="bl" rotWithShape="0"/>
                </a:effectLst>
                <a:latin typeface="Agency FB" panose="020B0503020202020204" pitchFamily="34" charset="0"/>
              </a:rPr>
              <a:t>CONTACT US</a:t>
            </a:r>
          </a:p>
        </p:txBody>
      </p:sp>
      <p:sp>
        <p:nvSpPr>
          <p:cNvPr id="47" name="TextBox 46">
            <a:extLst>
              <a:ext uri="{FF2B5EF4-FFF2-40B4-BE49-F238E27FC236}">
                <a16:creationId xmlns:a16="http://schemas.microsoft.com/office/drawing/2014/main" id="{C4CB86C9-BD02-4395-A1D6-AFEBD18B2E57}"/>
              </a:ext>
            </a:extLst>
          </p:cNvPr>
          <p:cNvSpPr txBox="1"/>
          <p:nvPr/>
        </p:nvSpPr>
        <p:spPr>
          <a:xfrm>
            <a:off x="5358840" y="2393963"/>
            <a:ext cx="2801225" cy="784830"/>
          </a:xfrm>
          <a:prstGeom prst="rect">
            <a:avLst/>
          </a:prstGeom>
          <a:noFill/>
        </p:spPr>
        <p:txBody>
          <a:bodyPr wrap="square" rtlCol="0">
            <a:spAutoFit/>
          </a:bodyPr>
          <a:lstStyle/>
          <a:p>
            <a:pPr algn="just"/>
            <a:r>
              <a:rPr lang="en-IN" sz="900" dirty="0">
                <a:solidFill>
                  <a:schemeClr val="bg1">
                    <a:alpha val="90000"/>
                  </a:schemeClr>
                </a:solidFill>
                <a:latin typeface="Agency FB" panose="020B0503020202020204" pitchFamily="34" charset="0"/>
              </a:rPr>
              <a:t>LOREM IPSUM DOLOR SIT AMET, CONSECTETUER ADIPISCING ELIT. MAECENAS PORTTITOR CONGUE MASSA. FUSCE POSUERE, MAGNA SED PULVINAR ULTRICIES, PURUS LECTUS MALESUADA LIBERO, SIT AMET COMMODO MAGNA EROS QUIS URNA.</a:t>
            </a:r>
          </a:p>
          <a:p>
            <a:pPr algn="just"/>
            <a:endParaRPr lang="en-IN" sz="900" dirty="0">
              <a:solidFill>
                <a:schemeClr val="bg1">
                  <a:alpha val="90000"/>
                </a:schemeClr>
              </a:solidFill>
              <a:latin typeface="Agency FB" panose="020B0503020202020204" pitchFamily="34" charset="0"/>
            </a:endParaRPr>
          </a:p>
        </p:txBody>
      </p:sp>
      <p:sp>
        <p:nvSpPr>
          <p:cNvPr id="50" name="Freeform: Shape 49">
            <a:extLst>
              <a:ext uri="{FF2B5EF4-FFF2-40B4-BE49-F238E27FC236}">
                <a16:creationId xmlns:a16="http://schemas.microsoft.com/office/drawing/2014/main" id="{567A2383-5552-47AD-805F-467B8DD527B8}"/>
              </a:ext>
            </a:extLst>
          </p:cNvPr>
          <p:cNvSpPr/>
          <p:nvPr/>
        </p:nvSpPr>
        <p:spPr>
          <a:xfrm>
            <a:off x="5454313" y="3137464"/>
            <a:ext cx="3638544" cy="1581824"/>
          </a:xfrm>
          <a:custGeom>
            <a:avLst/>
            <a:gdLst>
              <a:gd name="connsiteX0" fmla="*/ 0 w 4019544"/>
              <a:gd name="connsiteY0" fmla="*/ 0 h 2041090"/>
              <a:gd name="connsiteX1" fmla="*/ 4019544 w 4019544"/>
              <a:gd name="connsiteY1" fmla="*/ 0 h 2041090"/>
              <a:gd name="connsiteX2" fmla="*/ 4019544 w 4019544"/>
              <a:gd name="connsiteY2" fmla="*/ 693960 h 2041090"/>
              <a:gd name="connsiteX3" fmla="*/ 3916796 w 4019544"/>
              <a:gd name="connsiteY3" fmla="*/ 693960 h 2041090"/>
              <a:gd name="connsiteX4" fmla="*/ 3916796 w 4019544"/>
              <a:gd name="connsiteY4" fmla="*/ 102748 h 2041090"/>
              <a:gd name="connsiteX5" fmla="*/ 102748 w 4019544"/>
              <a:gd name="connsiteY5" fmla="*/ 102748 h 2041090"/>
              <a:gd name="connsiteX6" fmla="*/ 102748 w 4019544"/>
              <a:gd name="connsiteY6" fmla="*/ 1938342 h 2041090"/>
              <a:gd name="connsiteX7" fmla="*/ 471468 w 4019544"/>
              <a:gd name="connsiteY7" fmla="*/ 1938342 h 2041090"/>
              <a:gd name="connsiteX8" fmla="*/ 410665 w 4019544"/>
              <a:gd name="connsiteY8" fmla="*/ 2041090 h 2041090"/>
              <a:gd name="connsiteX9" fmla="*/ 0 w 4019544"/>
              <a:gd name="connsiteY9" fmla="*/ 2041090 h 204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9544" h="2041090">
                <a:moveTo>
                  <a:pt x="0" y="0"/>
                </a:moveTo>
                <a:lnTo>
                  <a:pt x="4019544" y="0"/>
                </a:lnTo>
                <a:lnTo>
                  <a:pt x="4019544" y="693960"/>
                </a:lnTo>
                <a:lnTo>
                  <a:pt x="3916796" y="693960"/>
                </a:lnTo>
                <a:lnTo>
                  <a:pt x="3916796" y="102748"/>
                </a:lnTo>
                <a:lnTo>
                  <a:pt x="102748" y="102748"/>
                </a:lnTo>
                <a:lnTo>
                  <a:pt x="102748" y="1938342"/>
                </a:lnTo>
                <a:lnTo>
                  <a:pt x="471468" y="1938342"/>
                </a:lnTo>
                <a:lnTo>
                  <a:pt x="410665" y="2041090"/>
                </a:lnTo>
                <a:lnTo>
                  <a:pt x="0" y="204109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1" name="Rectangle 50">
            <a:extLst>
              <a:ext uri="{FF2B5EF4-FFF2-40B4-BE49-F238E27FC236}">
                <a16:creationId xmlns:a16="http://schemas.microsoft.com/office/drawing/2014/main" id="{55BD8642-8E5D-495F-9C7F-46AD71CA33FD}"/>
              </a:ext>
            </a:extLst>
          </p:cNvPr>
          <p:cNvSpPr/>
          <p:nvPr/>
        </p:nvSpPr>
        <p:spPr>
          <a:xfrm>
            <a:off x="6633304" y="3610985"/>
            <a:ext cx="2788078" cy="830997"/>
          </a:xfrm>
          <a:prstGeom prst="rect">
            <a:avLst/>
          </a:prstGeom>
        </p:spPr>
        <p:txBody>
          <a:bodyPr wrap="square">
            <a:spAutoFit/>
          </a:bodyPr>
          <a:lstStyle/>
          <a:p>
            <a:r>
              <a:rPr lang="de-DE" sz="1600" spc="300" dirty="0">
                <a:solidFill>
                  <a:schemeClr val="bg1"/>
                </a:solidFill>
                <a:latin typeface="Agency FB" panose="020B0503020202020204" pitchFamily="34" charset="0"/>
              </a:rPr>
              <a:t>DIESACHBEARBEITER</a:t>
            </a:r>
            <a:br>
              <a:rPr lang="de-DE" sz="1600" spc="300" dirty="0">
                <a:solidFill>
                  <a:schemeClr val="bg1"/>
                </a:solidFill>
                <a:latin typeface="Agency FB" panose="020B0503020202020204" pitchFamily="34" charset="0"/>
              </a:rPr>
            </a:br>
            <a:r>
              <a:rPr lang="de-DE" sz="1600" spc="300" dirty="0">
                <a:solidFill>
                  <a:schemeClr val="bg1"/>
                </a:solidFill>
                <a:latin typeface="Agency FB" panose="020B0503020202020204" pitchFamily="34" charset="0"/>
              </a:rPr>
              <a:t>CHORINER STRAßE 49</a:t>
            </a:r>
            <a:br>
              <a:rPr lang="de-DE" sz="1600" spc="300" dirty="0">
                <a:solidFill>
                  <a:schemeClr val="bg1"/>
                </a:solidFill>
                <a:latin typeface="Agency FB" panose="020B0503020202020204" pitchFamily="34" charset="0"/>
              </a:rPr>
            </a:br>
            <a:r>
              <a:rPr lang="de-DE" sz="1600" spc="300" dirty="0">
                <a:solidFill>
                  <a:schemeClr val="bg1"/>
                </a:solidFill>
                <a:latin typeface="Agency FB" panose="020B0503020202020204" pitchFamily="34" charset="0"/>
              </a:rPr>
              <a:t>10435 BERLIN</a:t>
            </a:r>
            <a:endParaRPr lang="en-IN" sz="1600" spc="300" dirty="0">
              <a:solidFill>
                <a:schemeClr val="bg1"/>
              </a:solidFill>
              <a:latin typeface="Agency FB" panose="020B0503020202020204" pitchFamily="34" charset="0"/>
            </a:endParaRPr>
          </a:p>
        </p:txBody>
      </p:sp>
      <p:sp>
        <p:nvSpPr>
          <p:cNvPr id="52" name="agenda_116345">
            <a:extLst>
              <a:ext uri="{FF2B5EF4-FFF2-40B4-BE49-F238E27FC236}">
                <a16:creationId xmlns:a16="http://schemas.microsoft.com/office/drawing/2014/main" id="{61261A0E-C121-4B39-9489-0207F1047219}"/>
              </a:ext>
            </a:extLst>
          </p:cNvPr>
          <p:cNvSpPr>
            <a:spLocks noChangeAspect="1"/>
          </p:cNvSpPr>
          <p:nvPr/>
        </p:nvSpPr>
        <p:spPr bwMode="auto">
          <a:xfrm>
            <a:off x="5744162" y="4871285"/>
            <a:ext cx="339885" cy="360000"/>
          </a:xfrm>
          <a:custGeom>
            <a:avLst/>
            <a:gdLst>
              <a:gd name="connsiteX0" fmla="*/ 273028 w 547235"/>
              <a:gd name="connsiteY0" fmla="*/ 306079 h 579624"/>
              <a:gd name="connsiteX1" fmla="*/ 212500 w 547235"/>
              <a:gd name="connsiteY1" fmla="*/ 391140 h 579624"/>
              <a:gd name="connsiteX2" fmla="*/ 303826 w 547235"/>
              <a:gd name="connsiteY2" fmla="*/ 413272 h 579624"/>
              <a:gd name="connsiteX3" fmla="*/ 395242 w 547235"/>
              <a:gd name="connsiteY3" fmla="*/ 391140 h 579624"/>
              <a:gd name="connsiteX4" fmla="*/ 336049 w 547235"/>
              <a:gd name="connsiteY4" fmla="*/ 306079 h 579624"/>
              <a:gd name="connsiteX5" fmla="*/ 271693 w 547235"/>
              <a:gd name="connsiteY5" fmla="*/ 282614 h 579624"/>
              <a:gd name="connsiteX6" fmla="*/ 334713 w 547235"/>
              <a:gd name="connsiteY6" fmla="*/ 282614 h 579624"/>
              <a:gd name="connsiteX7" fmla="*/ 412599 w 547235"/>
              <a:gd name="connsiteY7" fmla="*/ 408472 h 579624"/>
              <a:gd name="connsiteX8" fmla="*/ 303826 w 547235"/>
              <a:gd name="connsiteY8" fmla="*/ 438070 h 579624"/>
              <a:gd name="connsiteX9" fmla="*/ 191493 w 547235"/>
              <a:gd name="connsiteY9" fmla="*/ 406694 h 579624"/>
              <a:gd name="connsiteX10" fmla="*/ 271693 w 547235"/>
              <a:gd name="connsiteY10" fmla="*/ 282614 h 579624"/>
              <a:gd name="connsiteX11" fmla="*/ 302693 w 547235"/>
              <a:gd name="connsiteY11" fmla="*/ 166584 h 579624"/>
              <a:gd name="connsiteX12" fmla="*/ 259356 w 547235"/>
              <a:gd name="connsiteY12" fmla="*/ 208512 h 579624"/>
              <a:gd name="connsiteX13" fmla="*/ 302693 w 547235"/>
              <a:gd name="connsiteY13" fmla="*/ 250440 h 579624"/>
              <a:gd name="connsiteX14" fmla="*/ 345852 w 547235"/>
              <a:gd name="connsiteY14" fmla="*/ 208512 h 579624"/>
              <a:gd name="connsiteX15" fmla="*/ 302693 w 547235"/>
              <a:gd name="connsiteY15" fmla="*/ 166584 h 579624"/>
              <a:gd name="connsiteX16" fmla="*/ 302693 w 547235"/>
              <a:gd name="connsiteY16" fmla="*/ 141978 h 579624"/>
              <a:gd name="connsiteX17" fmla="*/ 369345 w 547235"/>
              <a:gd name="connsiteY17" fmla="*/ 208512 h 579624"/>
              <a:gd name="connsiteX18" fmla="*/ 302693 w 547235"/>
              <a:gd name="connsiteY18" fmla="*/ 275135 h 579624"/>
              <a:gd name="connsiteX19" fmla="*/ 236041 w 547235"/>
              <a:gd name="connsiteY19" fmla="*/ 208512 h 579624"/>
              <a:gd name="connsiteX20" fmla="*/ 302693 w 547235"/>
              <a:gd name="connsiteY20" fmla="*/ 141978 h 579624"/>
              <a:gd name="connsiteX21" fmla="*/ 102523 w 547235"/>
              <a:gd name="connsiteY21" fmla="*/ 24706 h 579624"/>
              <a:gd name="connsiteX22" fmla="*/ 74133 w 547235"/>
              <a:gd name="connsiteY22" fmla="*/ 53057 h 579624"/>
              <a:gd name="connsiteX23" fmla="*/ 74133 w 547235"/>
              <a:gd name="connsiteY23" fmla="*/ 161836 h 579624"/>
              <a:gd name="connsiteX24" fmla="*/ 121123 w 547235"/>
              <a:gd name="connsiteY24" fmla="*/ 161836 h 579624"/>
              <a:gd name="connsiteX25" fmla="*/ 121123 w 547235"/>
              <a:gd name="connsiteY25" fmla="*/ 186454 h 579624"/>
              <a:gd name="connsiteX26" fmla="*/ 74133 w 547235"/>
              <a:gd name="connsiteY26" fmla="*/ 186454 h 579624"/>
              <a:gd name="connsiteX27" fmla="*/ 74133 w 547235"/>
              <a:gd name="connsiteY27" fmla="*/ 277725 h 579624"/>
              <a:gd name="connsiteX28" fmla="*/ 121123 w 547235"/>
              <a:gd name="connsiteY28" fmla="*/ 277725 h 579624"/>
              <a:gd name="connsiteX29" fmla="*/ 121123 w 547235"/>
              <a:gd name="connsiteY29" fmla="*/ 302343 h 579624"/>
              <a:gd name="connsiteX30" fmla="*/ 74133 w 547235"/>
              <a:gd name="connsiteY30" fmla="*/ 302343 h 579624"/>
              <a:gd name="connsiteX31" fmla="*/ 74133 w 547235"/>
              <a:gd name="connsiteY31" fmla="*/ 393615 h 579624"/>
              <a:gd name="connsiteX32" fmla="*/ 121212 w 547235"/>
              <a:gd name="connsiteY32" fmla="*/ 393615 h 579624"/>
              <a:gd name="connsiteX33" fmla="*/ 121212 w 547235"/>
              <a:gd name="connsiteY33" fmla="*/ 418232 h 579624"/>
              <a:gd name="connsiteX34" fmla="*/ 74222 w 547235"/>
              <a:gd name="connsiteY34" fmla="*/ 418232 h 579624"/>
              <a:gd name="connsiteX35" fmla="*/ 74222 w 547235"/>
              <a:gd name="connsiteY35" fmla="*/ 526834 h 579624"/>
              <a:gd name="connsiteX36" fmla="*/ 102612 w 547235"/>
              <a:gd name="connsiteY36" fmla="*/ 555095 h 579624"/>
              <a:gd name="connsiteX37" fmla="*/ 494194 w 547235"/>
              <a:gd name="connsiteY37" fmla="*/ 555095 h 579624"/>
              <a:gd name="connsiteX38" fmla="*/ 522583 w 547235"/>
              <a:gd name="connsiteY38" fmla="*/ 526834 h 579624"/>
              <a:gd name="connsiteX39" fmla="*/ 522405 w 547235"/>
              <a:gd name="connsiteY39" fmla="*/ 526834 h 579624"/>
              <a:gd name="connsiteX40" fmla="*/ 522405 w 547235"/>
              <a:gd name="connsiteY40" fmla="*/ 53057 h 579624"/>
              <a:gd name="connsiteX41" fmla="*/ 494105 w 547235"/>
              <a:gd name="connsiteY41" fmla="*/ 24706 h 579624"/>
              <a:gd name="connsiteX42" fmla="*/ 102523 w 547235"/>
              <a:gd name="connsiteY42" fmla="*/ 0 h 579624"/>
              <a:gd name="connsiteX43" fmla="*/ 494105 w 547235"/>
              <a:gd name="connsiteY43" fmla="*/ 0 h 579624"/>
              <a:gd name="connsiteX44" fmla="*/ 547235 w 547235"/>
              <a:gd name="connsiteY44" fmla="*/ 53057 h 579624"/>
              <a:gd name="connsiteX45" fmla="*/ 547235 w 547235"/>
              <a:gd name="connsiteY45" fmla="*/ 526567 h 579624"/>
              <a:gd name="connsiteX46" fmla="*/ 492859 w 547235"/>
              <a:gd name="connsiteY46" fmla="*/ 579624 h 579624"/>
              <a:gd name="connsiteX47" fmla="*/ 102523 w 547235"/>
              <a:gd name="connsiteY47" fmla="*/ 579624 h 579624"/>
              <a:gd name="connsiteX48" fmla="*/ 49304 w 547235"/>
              <a:gd name="connsiteY48" fmla="*/ 526567 h 579624"/>
              <a:gd name="connsiteX49" fmla="*/ 49304 w 547235"/>
              <a:gd name="connsiteY49" fmla="*/ 418054 h 579624"/>
              <a:gd name="connsiteX50" fmla="*/ 0 w 547235"/>
              <a:gd name="connsiteY50" fmla="*/ 418054 h 579624"/>
              <a:gd name="connsiteX51" fmla="*/ 0 w 547235"/>
              <a:gd name="connsiteY51" fmla="*/ 393348 h 579624"/>
              <a:gd name="connsiteX52" fmla="*/ 49304 w 547235"/>
              <a:gd name="connsiteY52" fmla="*/ 393348 h 579624"/>
              <a:gd name="connsiteX53" fmla="*/ 49304 w 547235"/>
              <a:gd name="connsiteY53" fmla="*/ 302165 h 579624"/>
              <a:gd name="connsiteX54" fmla="*/ 0 w 547235"/>
              <a:gd name="connsiteY54" fmla="*/ 302165 h 579624"/>
              <a:gd name="connsiteX55" fmla="*/ 0 w 547235"/>
              <a:gd name="connsiteY55" fmla="*/ 277459 h 579624"/>
              <a:gd name="connsiteX56" fmla="*/ 49304 w 547235"/>
              <a:gd name="connsiteY56" fmla="*/ 277459 h 579624"/>
              <a:gd name="connsiteX57" fmla="*/ 49304 w 547235"/>
              <a:gd name="connsiteY57" fmla="*/ 186276 h 579624"/>
              <a:gd name="connsiteX58" fmla="*/ 0 w 547235"/>
              <a:gd name="connsiteY58" fmla="*/ 186276 h 579624"/>
              <a:gd name="connsiteX59" fmla="*/ 0 w 547235"/>
              <a:gd name="connsiteY59" fmla="*/ 161570 h 579624"/>
              <a:gd name="connsiteX60" fmla="*/ 49304 w 547235"/>
              <a:gd name="connsiteY60" fmla="*/ 161570 h 579624"/>
              <a:gd name="connsiteX61" fmla="*/ 49304 w 547235"/>
              <a:gd name="connsiteY61" fmla="*/ 53057 h 579624"/>
              <a:gd name="connsiteX62" fmla="*/ 102523 w 547235"/>
              <a:gd name="connsiteY62" fmla="*/ 0 h 5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47235" h="579624">
                <a:moveTo>
                  <a:pt x="273028" y="306079"/>
                </a:moveTo>
                <a:cubicBezTo>
                  <a:pt x="218197" y="306079"/>
                  <a:pt x="211254" y="387496"/>
                  <a:pt x="212500" y="391140"/>
                </a:cubicBezTo>
                <a:cubicBezTo>
                  <a:pt x="227276" y="404650"/>
                  <a:pt x="263148" y="413272"/>
                  <a:pt x="303826" y="413272"/>
                </a:cubicBezTo>
                <a:cubicBezTo>
                  <a:pt x="344594" y="413272"/>
                  <a:pt x="380377" y="404739"/>
                  <a:pt x="395242" y="391140"/>
                </a:cubicBezTo>
                <a:cubicBezTo>
                  <a:pt x="396577" y="387318"/>
                  <a:pt x="390257" y="305901"/>
                  <a:pt x="336049" y="306079"/>
                </a:cubicBezTo>
                <a:close/>
                <a:moveTo>
                  <a:pt x="271693" y="282614"/>
                </a:moveTo>
                <a:lnTo>
                  <a:pt x="334713" y="282614"/>
                </a:lnTo>
                <a:cubicBezTo>
                  <a:pt x="414023" y="282614"/>
                  <a:pt x="420076" y="402161"/>
                  <a:pt x="412599" y="408472"/>
                </a:cubicBezTo>
                <a:cubicBezTo>
                  <a:pt x="394084" y="425715"/>
                  <a:pt x="353317" y="438070"/>
                  <a:pt x="303826" y="438070"/>
                </a:cubicBezTo>
                <a:cubicBezTo>
                  <a:pt x="254336" y="438070"/>
                  <a:pt x="211254" y="425182"/>
                  <a:pt x="191493" y="406694"/>
                </a:cubicBezTo>
                <a:cubicBezTo>
                  <a:pt x="184105" y="399228"/>
                  <a:pt x="192294" y="282614"/>
                  <a:pt x="271693" y="282614"/>
                </a:cubicBezTo>
                <a:close/>
                <a:moveTo>
                  <a:pt x="302693" y="166584"/>
                </a:moveTo>
                <a:cubicBezTo>
                  <a:pt x="279200" y="166584"/>
                  <a:pt x="259356" y="185061"/>
                  <a:pt x="259356" y="208512"/>
                </a:cubicBezTo>
                <a:cubicBezTo>
                  <a:pt x="259356" y="231963"/>
                  <a:pt x="279289" y="250440"/>
                  <a:pt x="302693" y="250440"/>
                </a:cubicBezTo>
                <a:cubicBezTo>
                  <a:pt x="326097" y="250440"/>
                  <a:pt x="345852" y="231963"/>
                  <a:pt x="345852" y="208512"/>
                </a:cubicBezTo>
                <a:cubicBezTo>
                  <a:pt x="345852" y="185061"/>
                  <a:pt x="327343" y="166584"/>
                  <a:pt x="302693" y="166584"/>
                </a:cubicBezTo>
                <a:close/>
                <a:moveTo>
                  <a:pt x="302693" y="141978"/>
                </a:moveTo>
                <a:cubicBezTo>
                  <a:pt x="339712" y="141978"/>
                  <a:pt x="369345" y="171559"/>
                  <a:pt x="369345" y="208512"/>
                </a:cubicBezTo>
                <a:cubicBezTo>
                  <a:pt x="370680" y="245466"/>
                  <a:pt x="339712" y="275135"/>
                  <a:pt x="302693" y="275135"/>
                </a:cubicBezTo>
                <a:cubicBezTo>
                  <a:pt x="265585" y="275135"/>
                  <a:pt x="236041" y="245466"/>
                  <a:pt x="236041" y="208512"/>
                </a:cubicBezTo>
                <a:cubicBezTo>
                  <a:pt x="236041" y="171559"/>
                  <a:pt x="265674" y="141978"/>
                  <a:pt x="302693" y="141978"/>
                </a:cubicBezTo>
                <a:close/>
                <a:moveTo>
                  <a:pt x="102523" y="24706"/>
                </a:moveTo>
                <a:cubicBezTo>
                  <a:pt x="86504" y="24706"/>
                  <a:pt x="74133" y="38215"/>
                  <a:pt x="74133" y="53057"/>
                </a:cubicBezTo>
                <a:lnTo>
                  <a:pt x="74133" y="161836"/>
                </a:lnTo>
                <a:lnTo>
                  <a:pt x="121123" y="161836"/>
                </a:lnTo>
                <a:lnTo>
                  <a:pt x="121123" y="186454"/>
                </a:lnTo>
                <a:lnTo>
                  <a:pt x="74133" y="186454"/>
                </a:lnTo>
                <a:lnTo>
                  <a:pt x="74133" y="277725"/>
                </a:lnTo>
                <a:lnTo>
                  <a:pt x="121123" y="277725"/>
                </a:lnTo>
                <a:lnTo>
                  <a:pt x="121123" y="302343"/>
                </a:lnTo>
                <a:lnTo>
                  <a:pt x="74133" y="302343"/>
                </a:lnTo>
                <a:lnTo>
                  <a:pt x="74133" y="393615"/>
                </a:lnTo>
                <a:lnTo>
                  <a:pt x="121212" y="393615"/>
                </a:lnTo>
                <a:lnTo>
                  <a:pt x="121212" y="418232"/>
                </a:lnTo>
                <a:lnTo>
                  <a:pt x="74222" y="418232"/>
                </a:lnTo>
                <a:lnTo>
                  <a:pt x="74222" y="526834"/>
                </a:lnTo>
                <a:cubicBezTo>
                  <a:pt x="74222" y="542831"/>
                  <a:pt x="87750" y="555095"/>
                  <a:pt x="102612" y="555095"/>
                </a:cubicBezTo>
                <a:lnTo>
                  <a:pt x="494194" y="555095"/>
                </a:lnTo>
                <a:cubicBezTo>
                  <a:pt x="510213" y="555095"/>
                  <a:pt x="522583" y="541587"/>
                  <a:pt x="522583" y="526834"/>
                </a:cubicBezTo>
                <a:lnTo>
                  <a:pt x="522405" y="526834"/>
                </a:lnTo>
                <a:lnTo>
                  <a:pt x="522405" y="53057"/>
                </a:lnTo>
                <a:cubicBezTo>
                  <a:pt x="522405" y="37060"/>
                  <a:pt x="508878" y="24706"/>
                  <a:pt x="494105" y="24706"/>
                </a:cubicBezTo>
                <a:close/>
                <a:moveTo>
                  <a:pt x="102523" y="0"/>
                </a:moveTo>
                <a:lnTo>
                  <a:pt x="494105" y="0"/>
                </a:lnTo>
                <a:cubicBezTo>
                  <a:pt x="523740" y="0"/>
                  <a:pt x="547235" y="23462"/>
                  <a:pt x="547235" y="53057"/>
                </a:cubicBezTo>
                <a:lnTo>
                  <a:pt x="547235" y="526567"/>
                </a:lnTo>
                <a:cubicBezTo>
                  <a:pt x="546078" y="556162"/>
                  <a:pt x="522583" y="579624"/>
                  <a:pt x="492859" y="579624"/>
                </a:cubicBezTo>
                <a:lnTo>
                  <a:pt x="102523" y="579624"/>
                </a:lnTo>
                <a:cubicBezTo>
                  <a:pt x="72799" y="579624"/>
                  <a:pt x="49304" y="556162"/>
                  <a:pt x="49304" y="526567"/>
                </a:cubicBezTo>
                <a:lnTo>
                  <a:pt x="49304" y="418054"/>
                </a:lnTo>
                <a:lnTo>
                  <a:pt x="0" y="418054"/>
                </a:lnTo>
                <a:lnTo>
                  <a:pt x="0" y="393348"/>
                </a:lnTo>
                <a:lnTo>
                  <a:pt x="49304" y="393348"/>
                </a:lnTo>
                <a:lnTo>
                  <a:pt x="49304" y="302165"/>
                </a:lnTo>
                <a:lnTo>
                  <a:pt x="0" y="302165"/>
                </a:lnTo>
                <a:lnTo>
                  <a:pt x="0" y="277459"/>
                </a:lnTo>
                <a:lnTo>
                  <a:pt x="49304" y="277459"/>
                </a:lnTo>
                <a:lnTo>
                  <a:pt x="49304" y="186276"/>
                </a:lnTo>
                <a:lnTo>
                  <a:pt x="0" y="186276"/>
                </a:lnTo>
                <a:lnTo>
                  <a:pt x="0" y="161570"/>
                </a:lnTo>
                <a:lnTo>
                  <a:pt x="49304" y="161570"/>
                </a:lnTo>
                <a:lnTo>
                  <a:pt x="49304" y="53057"/>
                </a:lnTo>
                <a:cubicBezTo>
                  <a:pt x="49304" y="23462"/>
                  <a:pt x="72799" y="0"/>
                  <a:pt x="102523" y="0"/>
                </a:cubicBezTo>
                <a:close/>
              </a:path>
            </a:pathLst>
          </a:custGeom>
          <a:solidFill>
            <a:schemeClr val="bg1"/>
          </a:solidFill>
          <a:ln>
            <a:noFill/>
          </a:ln>
        </p:spPr>
      </p:sp>
      <p:sp>
        <p:nvSpPr>
          <p:cNvPr id="53" name="arroba_359645">
            <a:extLst>
              <a:ext uri="{FF2B5EF4-FFF2-40B4-BE49-F238E27FC236}">
                <a16:creationId xmlns:a16="http://schemas.microsoft.com/office/drawing/2014/main" id="{30BBBABE-2CA1-4D14-A220-2C31E13187B3}"/>
              </a:ext>
            </a:extLst>
          </p:cNvPr>
          <p:cNvSpPr>
            <a:spLocks noChangeAspect="1"/>
          </p:cNvSpPr>
          <p:nvPr/>
        </p:nvSpPr>
        <p:spPr bwMode="auto">
          <a:xfrm>
            <a:off x="5914105" y="3679205"/>
            <a:ext cx="609685" cy="608764"/>
          </a:xfrm>
          <a:custGeom>
            <a:avLst/>
            <a:gdLst>
              <a:gd name="T0" fmla="*/ 3413 w 6827"/>
              <a:gd name="T1" fmla="*/ 1762 h 6827"/>
              <a:gd name="T2" fmla="*/ 1762 w 6827"/>
              <a:gd name="T3" fmla="*/ 3413 h 6827"/>
              <a:gd name="T4" fmla="*/ 3413 w 6827"/>
              <a:gd name="T5" fmla="*/ 5065 h 6827"/>
              <a:gd name="T6" fmla="*/ 4800 w 6827"/>
              <a:gd name="T7" fmla="*/ 4308 h 6827"/>
              <a:gd name="T8" fmla="*/ 5615 w 6827"/>
              <a:gd name="T9" fmla="*/ 4625 h 6827"/>
              <a:gd name="T10" fmla="*/ 6827 w 6827"/>
              <a:gd name="T11" fmla="*/ 3413 h 6827"/>
              <a:gd name="T12" fmla="*/ 3413 w 6827"/>
              <a:gd name="T13" fmla="*/ 0 h 6827"/>
              <a:gd name="T14" fmla="*/ 0 w 6827"/>
              <a:gd name="T15" fmla="*/ 3413 h 6827"/>
              <a:gd name="T16" fmla="*/ 3413 w 6827"/>
              <a:gd name="T17" fmla="*/ 6827 h 6827"/>
              <a:gd name="T18" fmla="*/ 5827 w 6827"/>
              <a:gd name="T19" fmla="*/ 5827 h 6827"/>
              <a:gd name="T20" fmla="*/ 5360 w 6827"/>
              <a:gd name="T21" fmla="*/ 5360 h 6827"/>
              <a:gd name="T22" fmla="*/ 3413 w 6827"/>
              <a:gd name="T23" fmla="*/ 6166 h 6827"/>
              <a:gd name="T24" fmla="*/ 661 w 6827"/>
              <a:gd name="T25" fmla="*/ 3413 h 6827"/>
              <a:gd name="T26" fmla="*/ 3413 w 6827"/>
              <a:gd name="T27" fmla="*/ 661 h 6827"/>
              <a:gd name="T28" fmla="*/ 6166 w 6827"/>
              <a:gd name="T29" fmla="*/ 3413 h 6827"/>
              <a:gd name="T30" fmla="*/ 5615 w 6827"/>
              <a:gd name="T31" fmla="*/ 3964 h 6827"/>
              <a:gd name="T32" fmla="*/ 5065 w 6827"/>
              <a:gd name="T33" fmla="*/ 3413 h 6827"/>
              <a:gd name="T34" fmla="*/ 5065 w 6827"/>
              <a:gd name="T35" fmla="*/ 3413 h 6827"/>
              <a:gd name="T36" fmla="*/ 3413 w 6827"/>
              <a:gd name="T37" fmla="*/ 1762 h 6827"/>
              <a:gd name="T38" fmla="*/ 3413 w 6827"/>
              <a:gd name="T39" fmla="*/ 4404 h 6827"/>
              <a:gd name="T40" fmla="*/ 2422 w 6827"/>
              <a:gd name="T41" fmla="*/ 3413 h 6827"/>
              <a:gd name="T42" fmla="*/ 3413 w 6827"/>
              <a:gd name="T43" fmla="*/ 2422 h 6827"/>
              <a:gd name="T44" fmla="*/ 4404 w 6827"/>
              <a:gd name="T45" fmla="*/ 3413 h 6827"/>
              <a:gd name="T46" fmla="*/ 3413 w 6827"/>
              <a:gd name="T47" fmla="*/ 440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27" h="6827">
                <a:moveTo>
                  <a:pt x="3413" y="1762"/>
                </a:moveTo>
                <a:cubicBezTo>
                  <a:pt x="2503" y="1762"/>
                  <a:pt x="1762" y="2503"/>
                  <a:pt x="1762" y="3413"/>
                </a:cubicBezTo>
                <a:cubicBezTo>
                  <a:pt x="1762" y="4324"/>
                  <a:pt x="2503" y="5065"/>
                  <a:pt x="3413" y="5065"/>
                </a:cubicBezTo>
                <a:cubicBezTo>
                  <a:pt x="3994" y="5065"/>
                  <a:pt x="4506" y="4763"/>
                  <a:pt x="4800" y="4308"/>
                </a:cubicBezTo>
                <a:cubicBezTo>
                  <a:pt x="5016" y="4505"/>
                  <a:pt x="5302" y="4625"/>
                  <a:pt x="5615" y="4625"/>
                </a:cubicBezTo>
                <a:cubicBezTo>
                  <a:pt x="6283" y="4625"/>
                  <a:pt x="6827" y="4081"/>
                  <a:pt x="6827" y="3413"/>
                </a:cubicBezTo>
                <a:cubicBezTo>
                  <a:pt x="6827" y="1531"/>
                  <a:pt x="5295" y="0"/>
                  <a:pt x="3413" y="0"/>
                </a:cubicBezTo>
                <a:cubicBezTo>
                  <a:pt x="1531" y="0"/>
                  <a:pt x="0" y="1531"/>
                  <a:pt x="0" y="3413"/>
                </a:cubicBezTo>
                <a:cubicBezTo>
                  <a:pt x="0" y="5295"/>
                  <a:pt x="1531" y="6827"/>
                  <a:pt x="3413" y="6827"/>
                </a:cubicBezTo>
                <a:cubicBezTo>
                  <a:pt x="4325" y="6827"/>
                  <a:pt x="5182" y="6472"/>
                  <a:pt x="5827" y="5827"/>
                </a:cubicBezTo>
                <a:lnTo>
                  <a:pt x="5360" y="5360"/>
                </a:lnTo>
                <a:cubicBezTo>
                  <a:pt x="4840" y="5880"/>
                  <a:pt x="4149" y="6166"/>
                  <a:pt x="3413" y="6166"/>
                </a:cubicBezTo>
                <a:cubicBezTo>
                  <a:pt x="1896" y="6166"/>
                  <a:pt x="661" y="4931"/>
                  <a:pt x="661" y="3413"/>
                </a:cubicBezTo>
                <a:cubicBezTo>
                  <a:pt x="661" y="1895"/>
                  <a:pt x="1896" y="661"/>
                  <a:pt x="3413" y="661"/>
                </a:cubicBezTo>
                <a:cubicBezTo>
                  <a:pt x="4931" y="661"/>
                  <a:pt x="6166" y="1896"/>
                  <a:pt x="6166" y="3413"/>
                </a:cubicBezTo>
                <a:cubicBezTo>
                  <a:pt x="6166" y="3717"/>
                  <a:pt x="5919" y="3964"/>
                  <a:pt x="5615" y="3964"/>
                </a:cubicBezTo>
                <a:cubicBezTo>
                  <a:pt x="5312" y="3964"/>
                  <a:pt x="5065" y="3717"/>
                  <a:pt x="5065" y="3413"/>
                </a:cubicBezTo>
                <a:lnTo>
                  <a:pt x="5065" y="3413"/>
                </a:lnTo>
                <a:cubicBezTo>
                  <a:pt x="5065" y="2503"/>
                  <a:pt x="4324" y="1762"/>
                  <a:pt x="3413" y="1762"/>
                </a:cubicBezTo>
                <a:close/>
                <a:moveTo>
                  <a:pt x="3413" y="4404"/>
                </a:moveTo>
                <a:cubicBezTo>
                  <a:pt x="2867" y="4404"/>
                  <a:pt x="2422" y="3960"/>
                  <a:pt x="2422" y="3413"/>
                </a:cubicBezTo>
                <a:cubicBezTo>
                  <a:pt x="2422" y="2867"/>
                  <a:pt x="2867" y="2422"/>
                  <a:pt x="3413" y="2422"/>
                </a:cubicBezTo>
                <a:cubicBezTo>
                  <a:pt x="3960" y="2422"/>
                  <a:pt x="4404" y="2867"/>
                  <a:pt x="4404" y="3413"/>
                </a:cubicBezTo>
                <a:cubicBezTo>
                  <a:pt x="4404" y="3960"/>
                  <a:pt x="3960" y="4404"/>
                  <a:pt x="3413" y="4404"/>
                </a:cubicBezTo>
                <a:close/>
              </a:path>
            </a:pathLst>
          </a:custGeom>
          <a:solidFill>
            <a:schemeClr val="bg1"/>
          </a:solidFill>
          <a:ln>
            <a:noFill/>
          </a:ln>
        </p:spPr>
      </p:sp>
      <p:sp>
        <p:nvSpPr>
          <p:cNvPr id="54" name="mobile-phone-with-buttons_37517">
            <a:extLst>
              <a:ext uri="{FF2B5EF4-FFF2-40B4-BE49-F238E27FC236}">
                <a16:creationId xmlns:a16="http://schemas.microsoft.com/office/drawing/2014/main" id="{25C2B8C3-4F2F-4BD3-A4B3-56AA637AEA01}"/>
              </a:ext>
            </a:extLst>
          </p:cNvPr>
          <p:cNvSpPr>
            <a:spLocks noChangeAspect="1"/>
          </p:cNvSpPr>
          <p:nvPr/>
        </p:nvSpPr>
        <p:spPr bwMode="auto">
          <a:xfrm>
            <a:off x="5814191" y="5418750"/>
            <a:ext cx="199825" cy="360000"/>
          </a:xfrm>
          <a:custGeom>
            <a:avLst/>
            <a:gdLst>
              <a:gd name="connsiteX0" fmla="*/ 195325 w 337286"/>
              <a:gd name="connsiteY0" fmla="*/ 511597 h 607648"/>
              <a:gd name="connsiteX1" fmla="*/ 195325 w 337286"/>
              <a:gd name="connsiteY1" fmla="*/ 537502 h 607648"/>
              <a:gd name="connsiteX2" fmla="*/ 168823 w 337286"/>
              <a:gd name="connsiteY2" fmla="*/ 538624 h 607648"/>
              <a:gd name="connsiteX3" fmla="*/ 137038 w 337286"/>
              <a:gd name="connsiteY3" fmla="*/ 537329 h 607648"/>
              <a:gd name="connsiteX4" fmla="*/ 137038 w 337286"/>
              <a:gd name="connsiteY4" fmla="*/ 512115 h 607648"/>
              <a:gd name="connsiteX5" fmla="*/ 158777 w 337286"/>
              <a:gd name="connsiteY5" fmla="*/ 512374 h 607648"/>
              <a:gd name="connsiteX6" fmla="*/ 161894 w 337286"/>
              <a:gd name="connsiteY6" fmla="*/ 512374 h 607648"/>
              <a:gd name="connsiteX7" fmla="*/ 195325 w 337286"/>
              <a:gd name="connsiteY7" fmla="*/ 511597 h 607648"/>
              <a:gd name="connsiteX8" fmla="*/ 107471 w 337286"/>
              <a:gd name="connsiteY8" fmla="*/ 510821 h 607648"/>
              <a:gd name="connsiteX9" fmla="*/ 126030 w 337286"/>
              <a:gd name="connsiteY9" fmla="*/ 511772 h 607648"/>
              <a:gd name="connsiteX10" fmla="*/ 126030 w 337286"/>
              <a:gd name="connsiteY10" fmla="*/ 536930 h 607648"/>
              <a:gd name="connsiteX11" fmla="*/ 107471 w 337286"/>
              <a:gd name="connsiteY11" fmla="*/ 536239 h 607648"/>
              <a:gd name="connsiteX12" fmla="*/ 228914 w 337286"/>
              <a:gd name="connsiteY12" fmla="*/ 509551 h 607648"/>
              <a:gd name="connsiteX13" fmla="*/ 228914 w 337286"/>
              <a:gd name="connsiteY13" fmla="*/ 536207 h 607648"/>
              <a:gd name="connsiteX14" fmla="*/ 206404 w 337286"/>
              <a:gd name="connsiteY14" fmla="*/ 537072 h 607648"/>
              <a:gd name="connsiteX15" fmla="*/ 206404 w 337286"/>
              <a:gd name="connsiteY15" fmla="*/ 511109 h 607648"/>
              <a:gd name="connsiteX16" fmla="*/ 228914 w 337286"/>
              <a:gd name="connsiteY16" fmla="*/ 509551 h 607648"/>
              <a:gd name="connsiteX17" fmla="*/ 77975 w 337286"/>
              <a:gd name="connsiteY17" fmla="*/ 508281 h 607648"/>
              <a:gd name="connsiteX18" fmla="*/ 96534 w 337286"/>
              <a:gd name="connsiteY18" fmla="*/ 510012 h 607648"/>
              <a:gd name="connsiteX19" fmla="*/ 96534 w 337286"/>
              <a:gd name="connsiteY19" fmla="*/ 535802 h 607648"/>
              <a:gd name="connsiteX20" fmla="*/ 77975 w 337286"/>
              <a:gd name="connsiteY20" fmla="*/ 535110 h 607648"/>
              <a:gd name="connsiteX21" fmla="*/ 262432 w 337286"/>
              <a:gd name="connsiteY21" fmla="*/ 506234 h 607648"/>
              <a:gd name="connsiteX22" fmla="*/ 262432 w 337286"/>
              <a:gd name="connsiteY22" fmla="*/ 534764 h 607648"/>
              <a:gd name="connsiteX23" fmla="*/ 260008 w 337286"/>
              <a:gd name="connsiteY23" fmla="*/ 535023 h 607648"/>
              <a:gd name="connsiteX24" fmla="*/ 239922 w 337286"/>
              <a:gd name="connsiteY24" fmla="*/ 535801 h 607648"/>
              <a:gd name="connsiteX25" fmla="*/ 239922 w 337286"/>
              <a:gd name="connsiteY25" fmla="*/ 508741 h 607648"/>
              <a:gd name="connsiteX26" fmla="*/ 262432 w 337286"/>
              <a:gd name="connsiteY26" fmla="*/ 506234 h 607648"/>
              <a:gd name="connsiteX27" fmla="*/ 46291 w 337286"/>
              <a:gd name="connsiteY27" fmla="*/ 504047 h 607648"/>
              <a:gd name="connsiteX28" fmla="*/ 66967 w 337286"/>
              <a:gd name="connsiteY28" fmla="*/ 506989 h 607648"/>
              <a:gd name="connsiteX29" fmla="*/ 66967 w 337286"/>
              <a:gd name="connsiteY29" fmla="*/ 533896 h 607648"/>
              <a:gd name="connsiteX30" fmla="*/ 46291 w 337286"/>
              <a:gd name="connsiteY30" fmla="*/ 522562 h 607648"/>
              <a:gd name="connsiteX31" fmla="*/ 290164 w 337286"/>
              <a:gd name="connsiteY31" fmla="*/ 502071 h 607648"/>
              <a:gd name="connsiteX32" fmla="*/ 290164 w 337286"/>
              <a:gd name="connsiteY32" fmla="*/ 522569 h 607648"/>
              <a:gd name="connsiteX33" fmla="*/ 273511 w 337286"/>
              <a:gd name="connsiteY33" fmla="*/ 533120 h 607648"/>
              <a:gd name="connsiteX34" fmla="*/ 273511 w 337286"/>
              <a:gd name="connsiteY34" fmla="*/ 504752 h 607648"/>
              <a:gd name="connsiteX35" fmla="*/ 290164 w 337286"/>
              <a:gd name="connsiteY35" fmla="*/ 502071 h 607648"/>
              <a:gd name="connsiteX36" fmla="*/ 337200 w 337286"/>
              <a:gd name="connsiteY36" fmla="*/ 491416 h 607648"/>
              <a:gd name="connsiteX37" fmla="*/ 337286 w 337286"/>
              <a:gd name="connsiteY37" fmla="*/ 542608 h 607648"/>
              <a:gd name="connsiteX38" fmla="*/ 286964 w 337286"/>
              <a:gd name="connsiteY38" fmla="*/ 598642 h 607648"/>
              <a:gd name="connsiteX39" fmla="*/ 224862 w 337286"/>
              <a:gd name="connsiteY39" fmla="*/ 605300 h 607648"/>
              <a:gd name="connsiteX40" fmla="*/ 124044 w 337286"/>
              <a:gd name="connsiteY40" fmla="*/ 605646 h 607648"/>
              <a:gd name="connsiteX41" fmla="*/ 51202 w 337286"/>
              <a:gd name="connsiteY41" fmla="*/ 598296 h 607648"/>
              <a:gd name="connsiteX42" fmla="*/ 793 w 337286"/>
              <a:gd name="connsiteY42" fmla="*/ 542608 h 607648"/>
              <a:gd name="connsiteX43" fmla="*/ 706 w 337286"/>
              <a:gd name="connsiteY43" fmla="*/ 494010 h 607648"/>
              <a:gd name="connsiteX44" fmla="*/ 35265 w 337286"/>
              <a:gd name="connsiteY44" fmla="*/ 502139 h 607648"/>
              <a:gd name="connsiteX45" fmla="*/ 35265 w 337286"/>
              <a:gd name="connsiteY45" fmla="*/ 522546 h 607648"/>
              <a:gd name="connsiteX46" fmla="*/ 75887 w 337286"/>
              <a:gd name="connsiteY46" fmla="*/ 545721 h 607648"/>
              <a:gd name="connsiteX47" fmla="*/ 168823 w 337286"/>
              <a:gd name="connsiteY47" fmla="*/ 549353 h 607648"/>
              <a:gd name="connsiteX48" fmla="*/ 260460 w 337286"/>
              <a:gd name="connsiteY48" fmla="*/ 545721 h 607648"/>
              <a:gd name="connsiteX49" fmla="*/ 301169 w 337286"/>
              <a:gd name="connsiteY49" fmla="*/ 522546 h 607648"/>
              <a:gd name="connsiteX50" fmla="*/ 301169 w 337286"/>
              <a:gd name="connsiteY50" fmla="*/ 500063 h 607648"/>
              <a:gd name="connsiteX51" fmla="*/ 337200 w 337286"/>
              <a:gd name="connsiteY51" fmla="*/ 491416 h 607648"/>
              <a:gd name="connsiteX52" fmla="*/ 137038 w 337286"/>
              <a:gd name="connsiteY52" fmla="*/ 477232 h 607648"/>
              <a:gd name="connsiteX53" fmla="*/ 158775 w 337286"/>
              <a:gd name="connsiteY53" fmla="*/ 477578 h 607648"/>
              <a:gd name="connsiteX54" fmla="*/ 161806 w 337286"/>
              <a:gd name="connsiteY54" fmla="*/ 477578 h 607648"/>
              <a:gd name="connsiteX55" fmla="*/ 161806 w 337286"/>
              <a:gd name="connsiteY55" fmla="*/ 501365 h 607648"/>
              <a:gd name="connsiteX56" fmla="*/ 158862 w 337286"/>
              <a:gd name="connsiteY56" fmla="*/ 501365 h 607648"/>
              <a:gd name="connsiteX57" fmla="*/ 137038 w 337286"/>
              <a:gd name="connsiteY57" fmla="*/ 501019 h 607648"/>
              <a:gd name="connsiteX58" fmla="*/ 195325 w 337286"/>
              <a:gd name="connsiteY58" fmla="*/ 476809 h 607648"/>
              <a:gd name="connsiteX59" fmla="*/ 195325 w 337286"/>
              <a:gd name="connsiteY59" fmla="*/ 500619 h 607648"/>
              <a:gd name="connsiteX60" fmla="*/ 172815 w 337286"/>
              <a:gd name="connsiteY60" fmla="*/ 501225 h 607648"/>
              <a:gd name="connsiteX61" fmla="*/ 172815 w 337286"/>
              <a:gd name="connsiteY61" fmla="*/ 477415 h 607648"/>
              <a:gd name="connsiteX62" fmla="*/ 195325 w 337286"/>
              <a:gd name="connsiteY62" fmla="*/ 476809 h 607648"/>
              <a:gd name="connsiteX63" fmla="*/ 107471 w 337286"/>
              <a:gd name="connsiteY63" fmla="*/ 475962 h 607648"/>
              <a:gd name="connsiteX64" fmla="*/ 126030 w 337286"/>
              <a:gd name="connsiteY64" fmla="*/ 476912 h 607648"/>
              <a:gd name="connsiteX65" fmla="*/ 126030 w 337286"/>
              <a:gd name="connsiteY65" fmla="*/ 500660 h 607648"/>
              <a:gd name="connsiteX66" fmla="*/ 107471 w 337286"/>
              <a:gd name="connsiteY66" fmla="*/ 499710 h 607648"/>
              <a:gd name="connsiteX67" fmla="*/ 228914 w 337286"/>
              <a:gd name="connsiteY67" fmla="*/ 474833 h 607648"/>
              <a:gd name="connsiteX68" fmla="*/ 228914 w 337286"/>
              <a:gd name="connsiteY68" fmla="*/ 498538 h 607648"/>
              <a:gd name="connsiteX69" fmla="*/ 206404 w 337286"/>
              <a:gd name="connsiteY69" fmla="*/ 500095 h 607648"/>
              <a:gd name="connsiteX70" fmla="*/ 206404 w 337286"/>
              <a:gd name="connsiteY70" fmla="*/ 476304 h 607648"/>
              <a:gd name="connsiteX71" fmla="*/ 228914 w 337286"/>
              <a:gd name="connsiteY71" fmla="*/ 474833 h 607648"/>
              <a:gd name="connsiteX72" fmla="*/ 77975 w 337286"/>
              <a:gd name="connsiteY72" fmla="*/ 473421 h 607648"/>
              <a:gd name="connsiteX73" fmla="*/ 96534 w 337286"/>
              <a:gd name="connsiteY73" fmla="*/ 475149 h 607648"/>
              <a:gd name="connsiteX74" fmla="*/ 96534 w 337286"/>
              <a:gd name="connsiteY74" fmla="*/ 498825 h 607648"/>
              <a:gd name="connsiteX75" fmla="*/ 77975 w 337286"/>
              <a:gd name="connsiteY75" fmla="*/ 497097 h 607648"/>
              <a:gd name="connsiteX76" fmla="*/ 262432 w 337286"/>
              <a:gd name="connsiteY76" fmla="*/ 471375 h 607648"/>
              <a:gd name="connsiteX77" fmla="*/ 262432 w 337286"/>
              <a:gd name="connsiteY77" fmla="*/ 494963 h 607648"/>
              <a:gd name="connsiteX78" fmla="*/ 239922 w 337286"/>
              <a:gd name="connsiteY78" fmla="*/ 497555 h 607648"/>
              <a:gd name="connsiteX79" fmla="*/ 239922 w 337286"/>
              <a:gd name="connsiteY79" fmla="*/ 473881 h 607648"/>
              <a:gd name="connsiteX80" fmla="*/ 262432 w 337286"/>
              <a:gd name="connsiteY80" fmla="*/ 471375 h 607648"/>
              <a:gd name="connsiteX81" fmla="*/ 46291 w 337286"/>
              <a:gd name="connsiteY81" fmla="*/ 469187 h 607648"/>
              <a:gd name="connsiteX82" fmla="*/ 66967 w 337286"/>
              <a:gd name="connsiteY82" fmla="*/ 472218 h 607648"/>
              <a:gd name="connsiteX83" fmla="*/ 66967 w 337286"/>
              <a:gd name="connsiteY83" fmla="*/ 495861 h 607648"/>
              <a:gd name="connsiteX84" fmla="*/ 46291 w 337286"/>
              <a:gd name="connsiteY84" fmla="*/ 492830 h 607648"/>
              <a:gd name="connsiteX85" fmla="*/ 290164 w 337286"/>
              <a:gd name="connsiteY85" fmla="*/ 467282 h 607648"/>
              <a:gd name="connsiteX86" fmla="*/ 290164 w 337286"/>
              <a:gd name="connsiteY86" fmla="*/ 490798 h 607648"/>
              <a:gd name="connsiteX87" fmla="*/ 273511 w 337286"/>
              <a:gd name="connsiteY87" fmla="*/ 493391 h 607648"/>
              <a:gd name="connsiteX88" fmla="*/ 273511 w 337286"/>
              <a:gd name="connsiteY88" fmla="*/ 469876 h 607648"/>
              <a:gd name="connsiteX89" fmla="*/ 290164 w 337286"/>
              <a:gd name="connsiteY89" fmla="*/ 467282 h 607648"/>
              <a:gd name="connsiteX90" fmla="*/ 635 w 337286"/>
              <a:gd name="connsiteY90" fmla="*/ 459167 h 607648"/>
              <a:gd name="connsiteX91" fmla="*/ 35283 w 337286"/>
              <a:gd name="connsiteY91" fmla="*/ 467286 h 607648"/>
              <a:gd name="connsiteX92" fmla="*/ 35283 w 337286"/>
              <a:gd name="connsiteY92" fmla="*/ 490780 h 607648"/>
              <a:gd name="connsiteX93" fmla="*/ 722 w 337286"/>
              <a:gd name="connsiteY93" fmla="*/ 482402 h 607648"/>
              <a:gd name="connsiteX94" fmla="*/ 337145 w 337286"/>
              <a:gd name="connsiteY94" fmla="*/ 456627 h 607648"/>
              <a:gd name="connsiteX95" fmla="*/ 337232 w 337286"/>
              <a:gd name="connsiteY95" fmla="*/ 480080 h 607648"/>
              <a:gd name="connsiteX96" fmla="*/ 336105 w 337286"/>
              <a:gd name="connsiteY96" fmla="*/ 480253 h 607648"/>
              <a:gd name="connsiteX97" fmla="*/ 301173 w 337286"/>
              <a:gd name="connsiteY97" fmla="*/ 488734 h 607648"/>
              <a:gd name="connsiteX98" fmla="*/ 301173 w 337286"/>
              <a:gd name="connsiteY98" fmla="*/ 465194 h 607648"/>
              <a:gd name="connsiteX99" fmla="*/ 337145 w 337286"/>
              <a:gd name="connsiteY99" fmla="*/ 456627 h 607648"/>
              <a:gd name="connsiteX100" fmla="*/ 137038 w 337286"/>
              <a:gd name="connsiteY100" fmla="*/ 438633 h 607648"/>
              <a:gd name="connsiteX101" fmla="*/ 158775 w 337286"/>
              <a:gd name="connsiteY101" fmla="*/ 438892 h 607648"/>
              <a:gd name="connsiteX102" fmla="*/ 161806 w 337286"/>
              <a:gd name="connsiteY102" fmla="*/ 438892 h 607648"/>
              <a:gd name="connsiteX103" fmla="*/ 161806 w 337286"/>
              <a:gd name="connsiteY103" fmla="*/ 466506 h 607648"/>
              <a:gd name="connsiteX104" fmla="*/ 158862 w 337286"/>
              <a:gd name="connsiteY104" fmla="*/ 466506 h 607648"/>
              <a:gd name="connsiteX105" fmla="*/ 137038 w 337286"/>
              <a:gd name="connsiteY105" fmla="*/ 466246 h 607648"/>
              <a:gd name="connsiteX106" fmla="*/ 195325 w 337286"/>
              <a:gd name="connsiteY106" fmla="*/ 438139 h 607648"/>
              <a:gd name="connsiteX107" fmla="*/ 195325 w 337286"/>
              <a:gd name="connsiteY107" fmla="*/ 465759 h 607648"/>
              <a:gd name="connsiteX108" fmla="*/ 172815 w 337286"/>
              <a:gd name="connsiteY108" fmla="*/ 466365 h 607648"/>
              <a:gd name="connsiteX109" fmla="*/ 172815 w 337286"/>
              <a:gd name="connsiteY109" fmla="*/ 438745 h 607648"/>
              <a:gd name="connsiteX110" fmla="*/ 195325 w 337286"/>
              <a:gd name="connsiteY110" fmla="*/ 438139 h 607648"/>
              <a:gd name="connsiteX111" fmla="*/ 107471 w 337286"/>
              <a:gd name="connsiteY111" fmla="*/ 437292 h 607648"/>
              <a:gd name="connsiteX112" fmla="*/ 126030 w 337286"/>
              <a:gd name="connsiteY112" fmla="*/ 438242 h 607648"/>
              <a:gd name="connsiteX113" fmla="*/ 126030 w 337286"/>
              <a:gd name="connsiteY113" fmla="*/ 465800 h 607648"/>
              <a:gd name="connsiteX114" fmla="*/ 107471 w 337286"/>
              <a:gd name="connsiteY114" fmla="*/ 464849 h 607648"/>
              <a:gd name="connsiteX115" fmla="*/ 228914 w 337286"/>
              <a:gd name="connsiteY115" fmla="*/ 436163 h 607648"/>
              <a:gd name="connsiteX116" fmla="*/ 228914 w 337286"/>
              <a:gd name="connsiteY116" fmla="*/ 463678 h 607648"/>
              <a:gd name="connsiteX117" fmla="*/ 206404 w 337286"/>
              <a:gd name="connsiteY117" fmla="*/ 465236 h 607648"/>
              <a:gd name="connsiteX118" fmla="*/ 206404 w 337286"/>
              <a:gd name="connsiteY118" fmla="*/ 437634 h 607648"/>
              <a:gd name="connsiteX119" fmla="*/ 228914 w 337286"/>
              <a:gd name="connsiteY119" fmla="*/ 436163 h 607648"/>
              <a:gd name="connsiteX120" fmla="*/ 77975 w 337286"/>
              <a:gd name="connsiteY120" fmla="*/ 434822 h 607648"/>
              <a:gd name="connsiteX121" fmla="*/ 96534 w 337286"/>
              <a:gd name="connsiteY121" fmla="*/ 436468 h 607648"/>
              <a:gd name="connsiteX122" fmla="*/ 96534 w 337286"/>
              <a:gd name="connsiteY122" fmla="*/ 464107 h 607648"/>
              <a:gd name="connsiteX123" fmla="*/ 77975 w 337286"/>
              <a:gd name="connsiteY123" fmla="*/ 462287 h 607648"/>
              <a:gd name="connsiteX124" fmla="*/ 262432 w 337286"/>
              <a:gd name="connsiteY124" fmla="*/ 432705 h 607648"/>
              <a:gd name="connsiteX125" fmla="*/ 262432 w 337286"/>
              <a:gd name="connsiteY125" fmla="*/ 460188 h 607648"/>
              <a:gd name="connsiteX126" fmla="*/ 239922 w 337286"/>
              <a:gd name="connsiteY126" fmla="*/ 462695 h 607648"/>
              <a:gd name="connsiteX127" fmla="*/ 239922 w 337286"/>
              <a:gd name="connsiteY127" fmla="*/ 435211 h 607648"/>
              <a:gd name="connsiteX128" fmla="*/ 262432 w 337286"/>
              <a:gd name="connsiteY128" fmla="*/ 432705 h 607648"/>
              <a:gd name="connsiteX129" fmla="*/ 46291 w 337286"/>
              <a:gd name="connsiteY129" fmla="*/ 430588 h 607648"/>
              <a:gd name="connsiteX130" fmla="*/ 66967 w 337286"/>
              <a:gd name="connsiteY130" fmla="*/ 433534 h 607648"/>
              <a:gd name="connsiteX131" fmla="*/ 66967 w 337286"/>
              <a:gd name="connsiteY131" fmla="*/ 461002 h 607648"/>
              <a:gd name="connsiteX132" fmla="*/ 46291 w 337286"/>
              <a:gd name="connsiteY132" fmla="*/ 457969 h 607648"/>
              <a:gd name="connsiteX133" fmla="*/ 290164 w 337286"/>
              <a:gd name="connsiteY133" fmla="*/ 428612 h 607648"/>
              <a:gd name="connsiteX134" fmla="*/ 290164 w 337286"/>
              <a:gd name="connsiteY134" fmla="*/ 455987 h 607648"/>
              <a:gd name="connsiteX135" fmla="*/ 273511 w 337286"/>
              <a:gd name="connsiteY135" fmla="*/ 458673 h 607648"/>
              <a:gd name="connsiteX136" fmla="*/ 273511 w 337286"/>
              <a:gd name="connsiteY136" fmla="*/ 431211 h 607648"/>
              <a:gd name="connsiteX137" fmla="*/ 290164 w 337286"/>
              <a:gd name="connsiteY137" fmla="*/ 428612 h 607648"/>
              <a:gd name="connsiteX138" fmla="*/ 635 w 337286"/>
              <a:gd name="connsiteY138" fmla="*/ 420497 h 607648"/>
              <a:gd name="connsiteX139" fmla="*/ 35283 w 337286"/>
              <a:gd name="connsiteY139" fmla="*/ 428634 h 607648"/>
              <a:gd name="connsiteX140" fmla="*/ 35283 w 337286"/>
              <a:gd name="connsiteY140" fmla="*/ 455991 h 607648"/>
              <a:gd name="connsiteX141" fmla="*/ 635 w 337286"/>
              <a:gd name="connsiteY141" fmla="*/ 447593 h 607648"/>
              <a:gd name="connsiteX142" fmla="*/ 337091 w 337286"/>
              <a:gd name="connsiteY142" fmla="*/ 417957 h 607648"/>
              <a:gd name="connsiteX143" fmla="*/ 337091 w 337286"/>
              <a:gd name="connsiteY143" fmla="*/ 445306 h 607648"/>
              <a:gd name="connsiteX144" fmla="*/ 336052 w 337286"/>
              <a:gd name="connsiteY144" fmla="*/ 445393 h 607648"/>
              <a:gd name="connsiteX145" fmla="*/ 301173 w 337286"/>
              <a:gd name="connsiteY145" fmla="*/ 453875 h 607648"/>
              <a:gd name="connsiteX146" fmla="*/ 301173 w 337286"/>
              <a:gd name="connsiteY146" fmla="*/ 426612 h 607648"/>
              <a:gd name="connsiteX147" fmla="*/ 337091 w 337286"/>
              <a:gd name="connsiteY147" fmla="*/ 417957 h 607648"/>
              <a:gd name="connsiteX148" fmla="*/ 195325 w 337286"/>
              <a:gd name="connsiteY148" fmla="*/ 396293 h 607648"/>
              <a:gd name="connsiteX149" fmla="*/ 195325 w 337286"/>
              <a:gd name="connsiteY149" fmla="*/ 427073 h 607648"/>
              <a:gd name="connsiteX150" fmla="*/ 172815 w 337286"/>
              <a:gd name="connsiteY150" fmla="*/ 427765 h 607648"/>
              <a:gd name="connsiteX151" fmla="*/ 172815 w 337286"/>
              <a:gd name="connsiteY151" fmla="*/ 396639 h 607648"/>
              <a:gd name="connsiteX152" fmla="*/ 195325 w 337286"/>
              <a:gd name="connsiteY152" fmla="*/ 396293 h 607648"/>
              <a:gd name="connsiteX153" fmla="*/ 137038 w 337286"/>
              <a:gd name="connsiteY153" fmla="*/ 396082 h 607648"/>
              <a:gd name="connsiteX154" fmla="*/ 161806 w 337286"/>
              <a:gd name="connsiteY154" fmla="*/ 396601 h 607648"/>
              <a:gd name="connsiteX155" fmla="*/ 161806 w 337286"/>
              <a:gd name="connsiteY155" fmla="*/ 427836 h 607648"/>
              <a:gd name="connsiteX156" fmla="*/ 158862 w 337286"/>
              <a:gd name="connsiteY156" fmla="*/ 427836 h 607648"/>
              <a:gd name="connsiteX157" fmla="*/ 137038 w 337286"/>
              <a:gd name="connsiteY157" fmla="*/ 427576 h 607648"/>
              <a:gd name="connsiteX158" fmla="*/ 228914 w 337286"/>
              <a:gd name="connsiteY158" fmla="*/ 394741 h 607648"/>
              <a:gd name="connsiteX159" fmla="*/ 228914 w 337286"/>
              <a:gd name="connsiteY159" fmla="*/ 425009 h 607648"/>
              <a:gd name="connsiteX160" fmla="*/ 206404 w 337286"/>
              <a:gd name="connsiteY160" fmla="*/ 426566 h 607648"/>
              <a:gd name="connsiteX161" fmla="*/ 206404 w 337286"/>
              <a:gd name="connsiteY161" fmla="*/ 395865 h 607648"/>
              <a:gd name="connsiteX162" fmla="*/ 228914 w 337286"/>
              <a:gd name="connsiteY162" fmla="*/ 394741 h 607648"/>
              <a:gd name="connsiteX163" fmla="*/ 107471 w 337286"/>
              <a:gd name="connsiteY163" fmla="*/ 394741 h 607648"/>
              <a:gd name="connsiteX164" fmla="*/ 126030 w 337286"/>
              <a:gd name="connsiteY164" fmla="*/ 395777 h 607648"/>
              <a:gd name="connsiteX165" fmla="*/ 126030 w 337286"/>
              <a:gd name="connsiteY165" fmla="*/ 427131 h 607648"/>
              <a:gd name="connsiteX166" fmla="*/ 107471 w 337286"/>
              <a:gd name="connsiteY166" fmla="*/ 426181 h 607648"/>
              <a:gd name="connsiteX167" fmla="*/ 77975 w 337286"/>
              <a:gd name="connsiteY167" fmla="*/ 392130 h 607648"/>
              <a:gd name="connsiteX168" fmla="*/ 96534 w 337286"/>
              <a:gd name="connsiteY168" fmla="*/ 393860 h 607648"/>
              <a:gd name="connsiteX169" fmla="*/ 96534 w 337286"/>
              <a:gd name="connsiteY169" fmla="*/ 425437 h 607648"/>
              <a:gd name="connsiteX170" fmla="*/ 77975 w 337286"/>
              <a:gd name="connsiteY170" fmla="*/ 423620 h 607648"/>
              <a:gd name="connsiteX171" fmla="*/ 262432 w 337286"/>
              <a:gd name="connsiteY171" fmla="*/ 391989 h 607648"/>
              <a:gd name="connsiteX172" fmla="*/ 262432 w 337286"/>
              <a:gd name="connsiteY172" fmla="*/ 421522 h 607648"/>
              <a:gd name="connsiteX173" fmla="*/ 239922 w 337286"/>
              <a:gd name="connsiteY173" fmla="*/ 424026 h 607648"/>
              <a:gd name="connsiteX174" fmla="*/ 239922 w 337286"/>
              <a:gd name="connsiteY174" fmla="*/ 393975 h 607648"/>
              <a:gd name="connsiteX175" fmla="*/ 262432 w 337286"/>
              <a:gd name="connsiteY175" fmla="*/ 391989 h 607648"/>
              <a:gd name="connsiteX176" fmla="*/ 290164 w 337286"/>
              <a:gd name="connsiteY176" fmla="*/ 388602 h 607648"/>
              <a:gd name="connsiteX177" fmla="*/ 290164 w 337286"/>
              <a:gd name="connsiteY177" fmla="*/ 417322 h 607648"/>
              <a:gd name="connsiteX178" fmla="*/ 273511 w 337286"/>
              <a:gd name="connsiteY178" fmla="*/ 420004 h 607648"/>
              <a:gd name="connsiteX179" fmla="*/ 273511 w 337286"/>
              <a:gd name="connsiteY179" fmla="*/ 390678 h 607648"/>
              <a:gd name="connsiteX180" fmla="*/ 290164 w 337286"/>
              <a:gd name="connsiteY180" fmla="*/ 388602 h 607648"/>
              <a:gd name="connsiteX181" fmla="*/ 46291 w 337286"/>
              <a:gd name="connsiteY181" fmla="*/ 387826 h 607648"/>
              <a:gd name="connsiteX182" fmla="*/ 66967 w 337286"/>
              <a:gd name="connsiteY182" fmla="*/ 390766 h 607648"/>
              <a:gd name="connsiteX183" fmla="*/ 66967 w 337286"/>
              <a:gd name="connsiteY183" fmla="*/ 422332 h 607648"/>
              <a:gd name="connsiteX184" fmla="*/ 46291 w 337286"/>
              <a:gd name="connsiteY184" fmla="*/ 419305 h 607648"/>
              <a:gd name="connsiteX185" fmla="*/ 337004 w 337286"/>
              <a:gd name="connsiteY185" fmla="*/ 379993 h 607648"/>
              <a:gd name="connsiteX186" fmla="*/ 337091 w 337286"/>
              <a:gd name="connsiteY186" fmla="*/ 406628 h 607648"/>
              <a:gd name="connsiteX187" fmla="*/ 336052 w 337286"/>
              <a:gd name="connsiteY187" fmla="*/ 406714 h 607648"/>
              <a:gd name="connsiteX188" fmla="*/ 301173 w 337286"/>
              <a:gd name="connsiteY188" fmla="*/ 415276 h 607648"/>
              <a:gd name="connsiteX189" fmla="*/ 301173 w 337286"/>
              <a:gd name="connsiteY189" fmla="*/ 386825 h 607648"/>
              <a:gd name="connsiteX190" fmla="*/ 337004 w 337286"/>
              <a:gd name="connsiteY190" fmla="*/ 379993 h 607648"/>
              <a:gd name="connsiteX191" fmla="*/ 565 w 337286"/>
              <a:gd name="connsiteY191" fmla="*/ 377876 h 607648"/>
              <a:gd name="connsiteX192" fmla="*/ 35283 w 337286"/>
              <a:gd name="connsiteY192" fmla="*/ 385921 h 607648"/>
              <a:gd name="connsiteX193" fmla="*/ 35283 w 337286"/>
              <a:gd name="connsiteY193" fmla="*/ 417322 h 607648"/>
              <a:gd name="connsiteX194" fmla="*/ 565 w 337286"/>
              <a:gd name="connsiteY194" fmla="*/ 408931 h 607648"/>
              <a:gd name="connsiteX195" fmla="*/ 169338 w 337286"/>
              <a:gd name="connsiteY195" fmla="*/ 331958 h 607648"/>
              <a:gd name="connsiteX196" fmla="*/ 147082 w 337286"/>
              <a:gd name="connsiteY196" fmla="*/ 354087 h 607648"/>
              <a:gd name="connsiteX197" fmla="*/ 169338 w 337286"/>
              <a:gd name="connsiteY197" fmla="*/ 376302 h 607648"/>
              <a:gd name="connsiteX198" fmla="*/ 191508 w 337286"/>
              <a:gd name="connsiteY198" fmla="*/ 354087 h 607648"/>
              <a:gd name="connsiteX199" fmla="*/ 169338 w 337286"/>
              <a:gd name="connsiteY199" fmla="*/ 331958 h 607648"/>
              <a:gd name="connsiteX200" fmla="*/ 273511 w 337286"/>
              <a:gd name="connsiteY200" fmla="*/ 322623 h 607648"/>
              <a:gd name="connsiteX201" fmla="*/ 336933 w 337286"/>
              <a:gd name="connsiteY201" fmla="*/ 322623 h 607648"/>
              <a:gd name="connsiteX202" fmla="*/ 337020 w 337286"/>
              <a:gd name="connsiteY202" fmla="*/ 368521 h 607648"/>
              <a:gd name="connsiteX203" fmla="*/ 273511 w 337286"/>
              <a:gd name="connsiteY203" fmla="*/ 379499 h 607648"/>
              <a:gd name="connsiteX204" fmla="*/ 77975 w 337286"/>
              <a:gd name="connsiteY204" fmla="*/ 322623 h 607648"/>
              <a:gd name="connsiteX205" fmla="*/ 262433 w 337286"/>
              <a:gd name="connsiteY205" fmla="*/ 322623 h 607648"/>
              <a:gd name="connsiteX206" fmla="*/ 262433 w 337286"/>
              <a:gd name="connsiteY206" fmla="*/ 380797 h 607648"/>
              <a:gd name="connsiteX207" fmla="*/ 170291 w 337286"/>
              <a:gd name="connsiteY207" fmla="*/ 385638 h 607648"/>
              <a:gd name="connsiteX208" fmla="*/ 167173 w 337286"/>
              <a:gd name="connsiteY208" fmla="*/ 385638 h 607648"/>
              <a:gd name="connsiteX209" fmla="*/ 77975 w 337286"/>
              <a:gd name="connsiteY209" fmla="*/ 380884 h 607648"/>
              <a:gd name="connsiteX210" fmla="*/ 423 w 337286"/>
              <a:gd name="connsiteY210" fmla="*/ 322623 h 607648"/>
              <a:gd name="connsiteX211" fmla="*/ 66966 w 337286"/>
              <a:gd name="connsiteY211" fmla="*/ 322623 h 607648"/>
              <a:gd name="connsiteX212" fmla="*/ 66966 w 337286"/>
              <a:gd name="connsiteY212" fmla="*/ 379569 h 607648"/>
              <a:gd name="connsiteX213" fmla="*/ 510 w 337286"/>
              <a:gd name="connsiteY213" fmla="*/ 366175 h 607648"/>
              <a:gd name="connsiteX214" fmla="*/ 14552 w 337286"/>
              <a:gd name="connsiteY214" fmla="*/ 93671 h 607648"/>
              <a:gd name="connsiteX215" fmla="*/ 14552 w 337286"/>
              <a:gd name="connsiteY215" fmla="*/ 300213 h 607648"/>
              <a:gd name="connsiteX216" fmla="*/ 320666 w 337286"/>
              <a:gd name="connsiteY216" fmla="*/ 300213 h 607648"/>
              <a:gd name="connsiteX217" fmla="*/ 320666 w 337286"/>
              <a:gd name="connsiteY217" fmla="*/ 93671 h 607648"/>
              <a:gd name="connsiteX218" fmla="*/ 140670 w 337286"/>
              <a:gd name="connsiteY218" fmla="*/ 39613 h 607648"/>
              <a:gd name="connsiteX219" fmla="*/ 135213 w 337286"/>
              <a:gd name="connsiteY219" fmla="*/ 45149 h 607648"/>
              <a:gd name="connsiteX220" fmla="*/ 140670 w 337286"/>
              <a:gd name="connsiteY220" fmla="*/ 50684 h 607648"/>
              <a:gd name="connsiteX221" fmla="*/ 208233 w 337286"/>
              <a:gd name="connsiteY221" fmla="*/ 50684 h 607648"/>
              <a:gd name="connsiteX222" fmla="*/ 213777 w 337286"/>
              <a:gd name="connsiteY222" fmla="*/ 45149 h 607648"/>
              <a:gd name="connsiteX223" fmla="*/ 208233 w 337286"/>
              <a:gd name="connsiteY223" fmla="*/ 39613 h 607648"/>
              <a:gd name="connsiteX224" fmla="*/ 262630 w 337286"/>
              <a:gd name="connsiteY224" fmla="*/ 30359 h 607648"/>
              <a:gd name="connsiteX225" fmla="*/ 257347 w 337286"/>
              <a:gd name="connsiteY225" fmla="*/ 35721 h 607648"/>
              <a:gd name="connsiteX226" fmla="*/ 257347 w 337286"/>
              <a:gd name="connsiteY226" fmla="*/ 49301 h 607648"/>
              <a:gd name="connsiteX227" fmla="*/ 262630 w 337286"/>
              <a:gd name="connsiteY227" fmla="*/ 54663 h 607648"/>
              <a:gd name="connsiteX228" fmla="*/ 268001 w 337286"/>
              <a:gd name="connsiteY228" fmla="*/ 49301 h 607648"/>
              <a:gd name="connsiteX229" fmla="*/ 268001 w 337286"/>
              <a:gd name="connsiteY229" fmla="*/ 35721 h 607648"/>
              <a:gd name="connsiteX230" fmla="*/ 262630 w 337286"/>
              <a:gd name="connsiteY230" fmla="*/ 30359 h 607648"/>
              <a:gd name="connsiteX231" fmla="*/ 167609 w 337286"/>
              <a:gd name="connsiteY231" fmla="*/ 0 h 607648"/>
              <a:gd name="connsiteX232" fmla="*/ 217935 w 337286"/>
              <a:gd name="connsiteY232" fmla="*/ 2335 h 607648"/>
              <a:gd name="connsiteX233" fmla="*/ 286104 w 337286"/>
              <a:gd name="connsiteY233" fmla="*/ 9947 h 607648"/>
              <a:gd name="connsiteX234" fmla="*/ 336517 w 337286"/>
              <a:gd name="connsiteY234" fmla="*/ 66253 h 607648"/>
              <a:gd name="connsiteX235" fmla="*/ 336950 w 337286"/>
              <a:gd name="connsiteY235" fmla="*/ 311544 h 607648"/>
              <a:gd name="connsiteX236" fmla="*/ 346 w 337286"/>
              <a:gd name="connsiteY236" fmla="*/ 311544 h 607648"/>
              <a:gd name="connsiteX237" fmla="*/ 0 w 337286"/>
              <a:gd name="connsiteY237" fmla="*/ 66253 h 607648"/>
              <a:gd name="connsiteX238" fmla="*/ 50239 w 337286"/>
              <a:gd name="connsiteY238" fmla="*/ 9947 h 607648"/>
              <a:gd name="connsiteX239" fmla="*/ 117283 w 337286"/>
              <a:gd name="connsiteY239" fmla="*/ 2335 h 607648"/>
              <a:gd name="connsiteX240" fmla="*/ 167609 w 337286"/>
              <a:gd name="connsiteY240" fmla="*/ 0 h 60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37286" h="607648">
                <a:moveTo>
                  <a:pt x="195325" y="511597"/>
                </a:moveTo>
                <a:lnTo>
                  <a:pt x="195325" y="537502"/>
                </a:lnTo>
                <a:lnTo>
                  <a:pt x="168823" y="538624"/>
                </a:lnTo>
                <a:lnTo>
                  <a:pt x="137038" y="537329"/>
                </a:lnTo>
                <a:lnTo>
                  <a:pt x="137038" y="512115"/>
                </a:lnTo>
                <a:cubicBezTo>
                  <a:pt x="144053" y="512288"/>
                  <a:pt x="151242" y="512374"/>
                  <a:pt x="158777" y="512374"/>
                </a:cubicBezTo>
                <a:lnTo>
                  <a:pt x="161894" y="512374"/>
                </a:lnTo>
                <a:cubicBezTo>
                  <a:pt x="173586" y="512374"/>
                  <a:pt x="184672" y="512029"/>
                  <a:pt x="195325" y="511597"/>
                </a:cubicBezTo>
                <a:close/>
                <a:moveTo>
                  <a:pt x="107471" y="510821"/>
                </a:moveTo>
                <a:cubicBezTo>
                  <a:pt x="113455" y="511167"/>
                  <a:pt x="119612" y="511513"/>
                  <a:pt x="126030" y="511772"/>
                </a:cubicBezTo>
                <a:lnTo>
                  <a:pt x="126030" y="536930"/>
                </a:lnTo>
                <a:lnTo>
                  <a:pt x="107471" y="536239"/>
                </a:lnTo>
                <a:close/>
                <a:moveTo>
                  <a:pt x="228914" y="509551"/>
                </a:moveTo>
                <a:lnTo>
                  <a:pt x="228914" y="536207"/>
                </a:lnTo>
                <a:lnTo>
                  <a:pt x="206404" y="537072"/>
                </a:lnTo>
                <a:lnTo>
                  <a:pt x="206404" y="511109"/>
                </a:lnTo>
                <a:cubicBezTo>
                  <a:pt x="214196" y="510676"/>
                  <a:pt x="221728" y="510157"/>
                  <a:pt x="228914" y="509551"/>
                </a:cubicBezTo>
                <a:close/>
                <a:moveTo>
                  <a:pt x="77975" y="508281"/>
                </a:moveTo>
                <a:cubicBezTo>
                  <a:pt x="83872" y="508887"/>
                  <a:pt x="90030" y="509493"/>
                  <a:pt x="96534" y="510012"/>
                </a:cubicBezTo>
                <a:lnTo>
                  <a:pt x="96534" y="535802"/>
                </a:lnTo>
                <a:lnTo>
                  <a:pt x="77975" y="535110"/>
                </a:lnTo>
                <a:close/>
                <a:moveTo>
                  <a:pt x="262432" y="506234"/>
                </a:moveTo>
                <a:lnTo>
                  <a:pt x="262432" y="534764"/>
                </a:lnTo>
                <a:cubicBezTo>
                  <a:pt x="261653" y="534850"/>
                  <a:pt x="260874" y="534937"/>
                  <a:pt x="260008" y="535023"/>
                </a:cubicBezTo>
                <a:lnTo>
                  <a:pt x="239922" y="535801"/>
                </a:lnTo>
                <a:lnTo>
                  <a:pt x="239922" y="508741"/>
                </a:lnTo>
                <a:cubicBezTo>
                  <a:pt x="247887" y="507963"/>
                  <a:pt x="255419" y="507099"/>
                  <a:pt x="262432" y="506234"/>
                </a:cubicBezTo>
                <a:close/>
                <a:moveTo>
                  <a:pt x="46291" y="504047"/>
                </a:moveTo>
                <a:cubicBezTo>
                  <a:pt x="52606" y="505085"/>
                  <a:pt x="59527" y="506124"/>
                  <a:pt x="66967" y="506989"/>
                </a:cubicBezTo>
                <a:lnTo>
                  <a:pt x="66967" y="533896"/>
                </a:lnTo>
                <a:cubicBezTo>
                  <a:pt x="54336" y="531647"/>
                  <a:pt x="46291" y="526196"/>
                  <a:pt x="46291" y="522562"/>
                </a:cubicBezTo>
                <a:close/>
                <a:moveTo>
                  <a:pt x="290164" y="502071"/>
                </a:moveTo>
                <a:lnTo>
                  <a:pt x="290164" y="522569"/>
                </a:lnTo>
                <a:cubicBezTo>
                  <a:pt x="290164" y="525769"/>
                  <a:pt x="283832" y="530439"/>
                  <a:pt x="273511" y="533120"/>
                </a:cubicBezTo>
                <a:lnTo>
                  <a:pt x="273511" y="504752"/>
                </a:lnTo>
                <a:cubicBezTo>
                  <a:pt x="279409" y="503887"/>
                  <a:pt x="284960" y="503023"/>
                  <a:pt x="290164" y="502071"/>
                </a:cubicBezTo>
                <a:close/>
                <a:moveTo>
                  <a:pt x="337200" y="491416"/>
                </a:moveTo>
                <a:lnTo>
                  <a:pt x="337286" y="542608"/>
                </a:lnTo>
                <a:cubicBezTo>
                  <a:pt x="337373" y="570538"/>
                  <a:pt x="314853" y="595615"/>
                  <a:pt x="286964" y="598642"/>
                </a:cubicBezTo>
                <a:lnTo>
                  <a:pt x="224862" y="605300"/>
                </a:lnTo>
                <a:cubicBezTo>
                  <a:pt x="196972" y="608327"/>
                  <a:pt x="151933" y="608413"/>
                  <a:pt x="124044" y="605646"/>
                </a:cubicBezTo>
                <a:lnTo>
                  <a:pt x="51202" y="598296"/>
                </a:lnTo>
                <a:cubicBezTo>
                  <a:pt x="23399" y="595442"/>
                  <a:pt x="793" y="570538"/>
                  <a:pt x="793" y="542608"/>
                </a:cubicBezTo>
                <a:lnTo>
                  <a:pt x="706" y="494010"/>
                </a:lnTo>
                <a:cubicBezTo>
                  <a:pt x="8155" y="496172"/>
                  <a:pt x="19588" y="499199"/>
                  <a:pt x="35265" y="502139"/>
                </a:cubicBezTo>
                <a:lnTo>
                  <a:pt x="35265" y="522546"/>
                </a:lnTo>
                <a:cubicBezTo>
                  <a:pt x="35265" y="534825"/>
                  <a:pt x="52674" y="544770"/>
                  <a:pt x="75887" y="545721"/>
                </a:cubicBezTo>
                <a:lnTo>
                  <a:pt x="168823" y="549353"/>
                </a:lnTo>
                <a:lnTo>
                  <a:pt x="260460" y="545721"/>
                </a:lnTo>
                <a:cubicBezTo>
                  <a:pt x="283673" y="544770"/>
                  <a:pt x="301169" y="534825"/>
                  <a:pt x="301169" y="522546"/>
                </a:cubicBezTo>
                <a:lnTo>
                  <a:pt x="301169" y="500063"/>
                </a:lnTo>
                <a:cubicBezTo>
                  <a:pt x="320397" y="496345"/>
                  <a:pt x="332436" y="492973"/>
                  <a:pt x="337200" y="491416"/>
                </a:cubicBezTo>
                <a:close/>
                <a:moveTo>
                  <a:pt x="137038" y="477232"/>
                </a:moveTo>
                <a:cubicBezTo>
                  <a:pt x="144053" y="477405"/>
                  <a:pt x="151241" y="477578"/>
                  <a:pt x="158775" y="477578"/>
                </a:cubicBezTo>
                <a:lnTo>
                  <a:pt x="161806" y="477578"/>
                </a:lnTo>
                <a:lnTo>
                  <a:pt x="161806" y="501365"/>
                </a:lnTo>
                <a:lnTo>
                  <a:pt x="158862" y="501365"/>
                </a:lnTo>
                <a:cubicBezTo>
                  <a:pt x="151327" y="501365"/>
                  <a:pt x="144053" y="501279"/>
                  <a:pt x="137038" y="501019"/>
                </a:cubicBezTo>
                <a:close/>
                <a:moveTo>
                  <a:pt x="195325" y="476809"/>
                </a:moveTo>
                <a:lnTo>
                  <a:pt x="195325" y="500619"/>
                </a:lnTo>
                <a:cubicBezTo>
                  <a:pt x="188139" y="500879"/>
                  <a:pt x="180607" y="501139"/>
                  <a:pt x="172815" y="501225"/>
                </a:cubicBezTo>
                <a:lnTo>
                  <a:pt x="172815" y="477415"/>
                </a:lnTo>
                <a:cubicBezTo>
                  <a:pt x="180607" y="477242"/>
                  <a:pt x="188139" y="477069"/>
                  <a:pt x="195325" y="476809"/>
                </a:cubicBezTo>
                <a:close/>
                <a:moveTo>
                  <a:pt x="107471" y="475962"/>
                </a:moveTo>
                <a:cubicBezTo>
                  <a:pt x="113455" y="476308"/>
                  <a:pt x="119612" y="476653"/>
                  <a:pt x="126030" y="476912"/>
                </a:cubicBezTo>
                <a:lnTo>
                  <a:pt x="126030" y="500660"/>
                </a:lnTo>
                <a:cubicBezTo>
                  <a:pt x="119612" y="500401"/>
                  <a:pt x="113368" y="500056"/>
                  <a:pt x="107471" y="499710"/>
                </a:cubicBezTo>
                <a:close/>
                <a:moveTo>
                  <a:pt x="228914" y="474833"/>
                </a:moveTo>
                <a:lnTo>
                  <a:pt x="228914" y="498538"/>
                </a:lnTo>
                <a:cubicBezTo>
                  <a:pt x="221728" y="499144"/>
                  <a:pt x="214196" y="499663"/>
                  <a:pt x="206404" y="500095"/>
                </a:cubicBezTo>
                <a:lnTo>
                  <a:pt x="206404" y="476304"/>
                </a:lnTo>
                <a:cubicBezTo>
                  <a:pt x="214196" y="475871"/>
                  <a:pt x="221728" y="475352"/>
                  <a:pt x="228914" y="474833"/>
                </a:cubicBezTo>
                <a:close/>
                <a:moveTo>
                  <a:pt x="77975" y="473421"/>
                </a:moveTo>
                <a:cubicBezTo>
                  <a:pt x="83872" y="474113"/>
                  <a:pt x="90030" y="474631"/>
                  <a:pt x="96534" y="475149"/>
                </a:cubicBezTo>
                <a:lnTo>
                  <a:pt x="96534" y="498825"/>
                </a:lnTo>
                <a:cubicBezTo>
                  <a:pt x="90030" y="498307"/>
                  <a:pt x="83872" y="497788"/>
                  <a:pt x="77975" y="497097"/>
                </a:cubicBezTo>
                <a:close/>
                <a:moveTo>
                  <a:pt x="262432" y="471375"/>
                </a:moveTo>
                <a:lnTo>
                  <a:pt x="262432" y="494963"/>
                </a:lnTo>
                <a:cubicBezTo>
                  <a:pt x="255419" y="495914"/>
                  <a:pt x="247887" y="496778"/>
                  <a:pt x="239922" y="497555"/>
                </a:cubicBezTo>
                <a:lnTo>
                  <a:pt x="239922" y="473881"/>
                </a:lnTo>
                <a:cubicBezTo>
                  <a:pt x="247887" y="473103"/>
                  <a:pt x="255419" y="472239"/>
                  <a:pt x="262432" y="471375"/>
                </a:cubicBezTo>
                <a:close/>
                <a:moveTo>
                  <a:pt x="46291" y="469187"/>
                </a:moveTo>
                <a:cubicBezTo>
                  <a:pt x="52606" y="470226"/>
                  <a:pt x="59527" y="471266"/>
                  <a:pt x="66967" y="472218"/>
                </a:cubicBezTo>
                <a:lnTo>
                  <a:pt x="66967" y="495861"/>
                </a:lnTo>
                <a:cubicBezTo>
                  <a:pt x="59527" y="494909"/>
                  <a:pt x="52606" y="493869"/>
                  <a:pt x="46291" y="492830"/>
                </a:cubicBezTo>
                <a:close/>
                <a:moveTo>
                  <a:pt x="290164" y="467282"/>
                </a:moveTo>
                <a:lnTo>
                  <a:pt x="290164" y="490798"/>
                </a:lnTo>
                <a:cubicBezTo>
                  <a:pt x="285047" y="491662"/>
                  <a:pt x="279409" y="492613"/>
                  <a:pt x="273511" y="493391"/>
                </a:cubicBezTo>
                <a:lnTo>
                  <a:pt x="273511" y="469876"/>
                </a:lnTo>
                <a:cubicBezTo>
                  <a:pt x="279409" y="469011"/>
                  <a:pt x="284960" y="468146"/>
                  <a:pt x="290164" y="467282"/>
                </a:cubicBezTo>
                <a:close/>
                <a:moveTo>
                  <a:pt x="635" y="459167"/>
                </a:moveTo>
                <a:cubicBezTo>
                  <a:pt x="8084" y="461326"/>
                  <a:pt x="19518" y="464349"/>
                  <a:pt x="35283" y="467286"/>
                </a:cubicBezTo>
                <a:lnTo>
                  <a:pt x="35283" y="490780"/>
                </a:lnTo>
                <a:cubicBezTo>
                  <a:pt x="18652" y="487584"/>
                  <a:pt x="7131" y="484389"/>
                  <a:pt x="722" y="482402"/>
                </a:cubicBezTo>
                <a:close/>
                <a:moveTo>
                  <a:pt x="337145" y="456627"/>
                </a:moveTo>
                <a:lnTo>
                  <a:pt x="337232" y="480080"/>
                </a:lnTo>
                <a:cubicBezTo>
                  <a:pt x="336885" y="480167"/>
                  <a:pt x="336452" y="480080"/>
                  <a:pt x="336105" y="480253"/>
                </a:cubicBezTo>
                <a:cubicBezTo>
                  <a:pt x="335845" y="480340"/>
                  <a:pt x="323883" y="484234"/>
                  <a:pt x="301173" y="488734"/>
                </a:cubicBezTo>
                <a:lnTo>
                  <a:pt x="301173" y="465194"/>
                </a:lnTo>
                <a:cubicBezTo>
                  <a:pt x="320329" y="461473"/>
                  <a:pt x="332378" y="458098"/>
                  <a:pt x="337145" y="456627"/>
                </a:cubicBezTo>
                <a:close/>
                <a:moveTo>
                  <a:pt x="137038" y="438633"/>
                </a:moveTo>
                <a:cubicBezTo>
                  <a:pt x="144053" y="438806"/>
                  <a:pt x="151241" y="438892"/>
                  <a:pt x="158775" y="438892"/>
                </a:cubicBezTo>
                <a:lnTo>
                  <a:pt x="161806" y="438892"/>
                </a:lnTo>
                <a:lnTo>
                  <a:pt x="161806" y="466506"/>
                </a:lnTo>
                <a:lnTo>
                  <a:pt x="158862" y="466506"/>
                </a:lnTo>
                <a:cubicBezTo>
                  <a:pt x="151327" y="466506"/>
                  <a:pt x="144053" y="466419"/>
                  <a:pt x="137038" y="466246"/>
                </a:cubicBezTo>
                <a:close/>
                <a:moveTo>
                  <a:pt x="195325" y="438139"/>
                </a:moveTo>
                <a:lnTo>
                  <a:pt x="195325" y="465759"/>
                </a:lnTo>
                <a:cubicBezTo>
                  <a:pt x="188139" y="466105"/>
                  <a:pt x="180607" y="466278"/>
                  <a:pt x="172815" y="466365"/>
                </a:cubicBezTo>
                <a:lnTo>
                  <a:pt x="172815" y="438745"/>
                </a:lnTo>
                <a:cubicBezTo>
                  <a:pt x="180607" y="438658"/>
                  <a:pt x="188139" y="438398"/>
                  <a:pt x="195325" y="438139"/>
                </a:cubicBezTo>
                <a:close/>
                <a:moveTo>
                  <a:pt x="107471" y="437292"/>
                </a:moveTo>
                <a:cubicBezTo>
                  <a:pt x="113455" y="437724"/>
                  <a:pt x="119612" y="437983"/>
                  <a:pt x="126030" y="438242"/>
                </a:cubicBezTo>
                <a:lnTo>
                  <a:pt x="126030" y="465800"/>
                </a:lnTo>
                <a:cubicBezTo>
                  <a:pt x="119612" y="465541"/>
                  <a:pt x="113368" y="465195"/>
                  <a:pt x="107471" y="464849"/>
                </a:cubicBezTo>
                <a:close/>
                <a:moveTo>
                  <a:pt x="228914" y="436163"/>
                </a:moveTo>
                <a:lnTo>
                  <a:pt x="228914" y="463678"/>
                </a:lnTo>
                <a:cubicBezTo>
                  <a:pt x="221728" y="464284"/>
                  <a:pt x="214196" y="464803"/>
                  <a:pt x="206404" y="465236"/>
                </a:cubicBezTo>
                <a:lnTo>
                  <a:pt x="206404" y="437634"/>
                </a:lnTo>
                <a:cubicBezTo>
                  <a:pt x="214196" y="437288"/>
                  <a:pt x="221728" y="436768"/>
                  <a:pt x="228914" y="436163"/>
                </a:cubicBezTo>
                <a:close/>
                <a:moveTo>
                  <a:pt x="77975" y="434822"/>
                </a:moveTo>
                <a:cubicBezTo>
                  <a:pt x="83872" y="435428"/>
                  <a:pt x="90030" y="435948"/>
                  <a:pt x="96534" y="436468"/>
                </a:cubicBezTo>
                <a:lnTo>
                  <a:pt x="96534" y="464107"/>
                </a:lnTo>
                <a:cubicBezTo>
                  <a:pt x="90030" y="463500"/>
                  <a:pt x="83872" y="462980"/>
                  <a:pt x="77975" y="462287"/>
                </a:cubicBezTo>
                <a:close/>
                <a:moveTo>
                  <a:pt x="262432" y="432705"/>
                </a:moveTo>
                <a:lnTo>
                  <a:pt x="262432" y="460188"/>
                </a:lnTo>
                <a:cubicBezTo>
                  <a:pt x="255419" y="461053"/>
                  <a:pt x="247887" y="461917"/>
                  <a:pt x="239922" y="462695"/>
                </a:cubicBezTo>
                <a:lnTo>
                  <a:pt x="239922" y="435211"/>
                </a:lnTo>
                <a:cubicBezTo>
                  <a:pt x="247887" y="434433"/>
                  <a:pt x="255419" y="433569"/>
                  <a:pt x="262432" y="432705"/>
                </a:cubicBezTo>
                <a:close/>
                <a:moveTo>
                  <a:pt x="46291" y="430588"/>
                </a:moveTo>
                <a:cubicBezTo>
                  <a:pt x="52606" y="431628"/>
                  <a:pt x="59527" y="432581"/>
                  <a:pt x="66967" y="433534"/>
                </a:cubicBezTo>
                <a:lnTo>
                  <a:pt x="66967" y="461002"/>
                </a:lnTo>
                <a:cubicBezTo>
                  <a:pt x="59527" y="460049"/>
                  <a:pt x="52606" y="459009"/>
                  <a:pt x="46291" y="457969"/>
                </a:cubicBezTo>
                <a:close/>
                <a:moveTo>
                  <a:pt x="290164" y="428612"/>
                </a:moveTo>
                <a:lnTo>
                  <a:pt x="290164" y="455987"/>
                </a:lnTo>
                <a:cubicBezTo>
                  <a:pt x="285047" y="456853"/>
                  <a:pt x="279409" y="457806"/>
                  <a:pt x="273511" y="458673"/>
                </a:cubicBezTo>
                <a:lnTo>
                  <a:pt x="273511" y="431211"/>
                </a:lnTo>
                <a:cubicBezTo>
                  <a:pt x="279409" y="430344"/>
                  <a:pt x="284960" y="429478"/>
                  <a:pt x="290164" y="428612"/>
                </a:cubicBezTo>
                <a:close/>
                <a:moveTo>
                  <a:pt x="635" y="420497"/>
                </a:moveTo>
                <a:cubicBezTo>
                  <a:pt x="7998" y="422661"/>
                  <a:pt x="19518" y="425691"/>
                  <a:pt x="35283" y="428634"/>
                </a:cubicBezTo>
                <a:lnTo>
                  <a:pt x="35283" y="455991"/>
                </a:lnTo>
                <a:cubicBezTo>
                  <a:pt x="18652" y="452788"/>
                  <a:pt x="7045" y="449585"/>
                  <a:pt x="635" y="447593"/>
                </a:cubicBezTo>
                <a:close/>
                <a:moveTo>
                  <a:pt x="337091" y="417957"/>
                </a:moveTo>
                <a:lnTo>
                  <a:pt x="337091" y="445306"/>
                </a:lnTo>
                <a:cubicBezTo>
                  <a:pt x="336745" y="445306"/>
                  <a:pt x="336399" y="445306"/>
                  <a:pt x="336052" y="445393"/>
                </a:cubicBezTo>
                <a:cubicBezTo>
                  <a:pt x="335793" y="445479"/>
                  <a:pt x="323849" y="449461"/>
                  <a:pt x="301173" y="453875"/>
                </a:cubicBezTo>
                <a:lnTo>
                  <a:pt x="301173" y="426612"/>
                </a:lnTo>
                <a:cubicBezTo>
                  <a:pt x="320214" y="422890"/>
                  <a:pt x="332158" y="419515"/>
                  <a:pt x="337091" y="417957"/>
                </a:cubicBezTo>
                <a:close/>
                <a:moveTo>
                  <a:pt x="195325" y="396293"/>
                </a:moveTo>
                <a:lnTo>
                  <a:pt x="195325" y="427073"/>
                </a:lnTo>
                <a:cubicBezTo>
                  <a:pt x="188139" y="427419"/>
                  <a:pt x="180607" y="427592"/>
                  <a:pt x="172815" y="427765"/>
                </a:cubicBezTo>
                <a:lnTo>
                  <a:pt x="172815" y="396639"/>
                </a:lnTo>
                <a:cubicBezTo>
                  <a:pt x="180607" y="396639"/>
                  <a:pt x="188053" y="396466"/>
                  <a:pt x="195325" y="396293"/>
                </a:cubicBezTo>
                <a:close/>
                <a:moveTo>
                  <a:pt x="137038" y="396082"/>
                </a:moveTo>
                <a:cubicBezTo>
                  <a:pt x="145005" y="396341"/>
                  <a:pt x="153146" y="396514"/>
                  <a:pt x="161806" y="396601"/>
                </a:cubicBezTo>
                <a:lnTo>
                  <a:pt x="161806" y="427836"/>
                </a:lnTo>
                <a:cubicBezTo>
                  <a:pt x="160767" y="427836"/>
                  <a:pt x="159814" y="427836"/>
                  <a:pt x="158862" y="427836"/>
                </a:cubicBezTo>
                <a:cubicBezTo>
                  <a:pt x="151327" y="427836"/>
                  <a:pt x="144053" y="427749"/>
                  <a:pt x="137038" y="427576"/>
                </a:cubicBezTo>
                <a:close/>
                <a:moveTo>
                  <a:pt x="228914" y="394741"/>
                </a:moveTo>
                <a:lnTo>
                  <a:pt x="228914" y="425009"/>
                </a:lnTo>
                <a:cubicBezTo>
                  <a:pt x="221728" y="425614"/>
                  <a:pt x="214196" y="426133"/>
                  <a:pt x="206404" y="426566"/>
                </a:cubicBezTo>
                <a:lnTo>
                  <a:pt x="206404" y="395865"/>
                </a:lnTo>
                <a:cubicBezTo>
                  <a:pt x="214109" y="395606"/>
                  <a:pt x="221728" y="395260"/>
                  <a:pt x="228914" y="394741"/>
                </a:cubicBezTo>
                <a:close/>
                <a:moveTo>
                  <a:pt x="107471" y="394741"/>
                </a:moveTo>
                <a:cubicBezTo>
                  <a:pt x="113455" y="395173"/>
                  <a:pt x="119612" y="395518"/>
                  <a:pt x="126030" y="395777"/>
                </a:cubicBezTo>
                <a:lnTo>
                  <a:pt x="126030" y="427131"/>
                </a:lnTo>
                <a:cubicBezTo>
                  <a:pt x="119612" y="426872"/>
                  <a:pt x="113368" y="426613"/>
                  <a:pt x="107471" y="426181"/>
                </a:cubicBezTo>
                <a:close/>
                <a:moveTo>
                  <a:pt x="77975" y="392130"/>
                </a:moveTo>
                <a:cubicBezTo>
                  <a:pt x="83872" y="392735"/>
                  <a:pt x="90030" y="393341"/>
                  <a:pt x="96534" y="393860"/>
                </a:cubicBezTo>
                <a:lnTo>
                  <a:pt x="96534" y="425437"/>
                </a:lnTo>
                <a:cubicBezTo>
                  <a:pt x="90030" y="424918"/>
                  <a:pt x="83872" y="424312"/>
                  <a:pt x="77975" y="423620"/>
                </a:cubicBezTo>
                <a:close/>
                <a:moveTo>
                  <a:pt x="262432" y="391989"/>
                </a:moveTo>
                <a:lnTo>
                  <a:pt x="262432" y="421522"/>
                </a:lnTo>
                <a:cubicBezTo>
                  <a:pt x="255419" y="422385"/>
                  <a:pt x="247887" y="423249"/>
                  <a:pt x="239922" y="424026"/>
                </a:cubicBezTo>
                <a:lnTo>
                  <a:pt x="239922" y="393975"/>
                </a:lnTo>
                <a:cubicBezTo>
                  <a:pt x="247801" y="393370"/>
                  <a:pt x="255333" y="392680"/>
                  <a:pt x="262432" y="391989"/>
                </a:cubicBezTo>
                <a:close/>
                <a:moveTo>
                  <a:pt x="290164" y="388602"/>
                </a:moveTo>
                <a:lnTo>
                  <a:pt x="290164" y="417322"/>
                </a:lnTo>
                <a:cubicBezTo>
                  <a:pt x="285047" y="418274"/>
                  <a:pt x="279409" y="419139"/>
                  <a:pt x="273511" y="420004"/>
                </a:cubicBezTo>
                <a:lnTo>
                  <a:pt x="273511" y="390678"/>
                </a:lnTo>
                <a:cubicBezTo>
                  <a:pt x="279322" y="389986"/>
                  <a:pt x="284873" y="389294"/>
                  <a:pt x="290164" y="388602"/>
                </a:cubicBezTo>
                <a:close/>
                <a:moveTo>
                  <a:pt x="46291" y="387826"/>
                </a:moveTo>
                <a:cubicBezTo>
                  <a:pt x="52606" y="388864"/>
                  <a:pt x="59527" y="389901"/>
                  <a:pt x="66967" y="390766"/>
                </a:cubicBezTo>
                <a:lnTo>
                  <a:pt x="66967" y="422332"/>
                </a:lnTo>
                <a:cubicBezTo>
                  <a:pt x="59527" y="421380"/>
                  <a:pt x="52606" y="420429"/>
                  <a:pt x="46291" y="419305"/>
                </a:cubicBezTo>
                <a:close/>
                <a:moveTo>
                  <a:pt x="337004" y="379993"/>
                </a:moveTo>
                <a:lnTo>
                  <a:pt x="337091" y="406628"/>
                </a:lnTo>
                <a:cubicBezTo>
                  <a:pt x="336745" y="406628"/>
                  <a:pt x="336399" y="406628"/>
                  <a:pt x="336052" y="406714"/>
                </a:cubicBezTo>
                <a:cubicBezTo>
                  <a:pt x="335793" y="406801"/>
                  <a:pt x="323849" y="410779"/>
                  <a:pt x="301173" y="415276"/>
                </a:cubicBezTo>
                <a:lnTo>
                  <a:pt x="301173" y="386825"/>
                </a:lnTo>
                <a:cubicBezTo>
                  <a:pt x="316059" y="384490"/>
                  <a:pt x="328090" y="382068"/>
                  <a:pt x="337004" y="379993"/>
                </a:cubicBezTo>
                <a:close/>
                <a:moveTo>
                  <a:pt x="565" y="377876"/>
                </a:moveTo>
                <a:cubicBezTo>
                  <a:pt x="7924" y="380038"/>
                  <a:pt x="19353" y="382980"/>
                  <a:pt x="35283" y="385921"/>
                </a:cubicBezTo>
                <a:lnTo>
                  <a:pt x="35283" y="417322"/>
                </a:lnTo>
                <a:cubicBezTo>
                  <a:pt x="18573" y="414121"/>
                  <a:pt x="7058" y="410920"/>
                  <a:pt x="565" y="408931"/>
                </a:cubicBezTo>
                <a:close/>
                <a:moveTo>
                  <a:pt x="169338" y="331958"/>
                </a:moveTo>
                <a:cubicBezTo>
                  <a:pt x="157041" y="331958"/>
                  <a:pt x="147082" y="341899"/>
                  <a:pt x="147082" y="354087"/>
                </a:cubicBezTo>
                <a:cubicBezTo>
                  <a:pt x="147082" y="366362"/>
                  <a:pt x="157041" y="376302"/>
                  <a:pt x="169338" y="376302"/>
                </a:cubicBezTo>
                <a:cubicBezTo>
                  <a:pt x="181549" y="376302"/>
                  <a:pt x="191508" y="366362"/>
                  <a:pt x="191508" y="354087"/>
                </a:cubicBezTo>
                <a:cubicBezTo>
                  <a:pt x="191508" y="341899"/>
                  <a:pt x="181549" y="331958"/>
                  <a:pt x="169338" y="331958"/>
                </a:cubicBezTo>
                <a:close/>
                <a:moveTo>
                  <a:pt x="273511" y="322623"/>
                </a:moveTo>
                <a:lnTo>
                  <a:pt x="336933" y="322623"/>
                </a:lnTo>
                <a:lnTo>
                  <a:pt x="337020" y="368521"/>
                </a:lnTo>
                <a:cubicBezTo>
                  <a:pt x="324024" y="371633"/>
                  <a:pt x="302710" y="375955"/>
                  <a:pt x="273511" y="379499"/>
                </a:cubicBezTo>
                <a:close/>
                <a:moveTo>
                  <a:pt x="77975" y="322623"/>
                </a:moveTo>
                <a:lnTo>
                  <a:pt x="262433" y="322623"/>
                </a:lnTo>
                <a:lnTo>
                  <a:pt x="262433" y="380797"/>
                </a:lnTo>
                <a:cubicBezTo>
                  <a:pt x="236799" y="383477"/>
                  <a:pt x="206056" y="385551"/>
                  <a:pt x="170291" y="385638"/>
                </a:cubicBezTo>
                <a:lnTo>
                  <a:pt x="167173" y="385638"/>
                </a:lnTo>
                <a:cubicBezTo>
                  <a:pt x="132013" y="385638"/>
                  <a:pt x="102310" y="383650"/>
                  <a:pt x="77975" y="380884"/>
                </a:cubicBezTo>
                <a:close/>
                <a:moveTo>
                  <a:pt x="423" y="322623"/>
                </a:moveTo>
                <a:lnTo>
                  <a:pt x="66966" y="322623"/>
                </a:lnTo>
                <a:lnTo>
                  <a:pt x="66966" y="379569"/>
                </a:lnTo>
                <a:cubicBezTo>
                  <a:pt x="31442" y="374902"/>
                  <a:pt x="9347" y="368854"/>
                  <a:pt x="510" y="366175"/>
                </a:cubicBezTo>
                <a:close/>
                <a:moveTo>
                  <a:pt x="14552" y="93671"/>
                </a:moveTo>
                <a:lnTo>
                  <a:pt x="14552" y="300213"/>
                </a:lnTo>
                <a:lnTo>
                  <a:pt x="320666" y="300213"/>
                </a:lnTo>
                <a:lnTo>
                  <a:pt x="320666" y="93671"/>
                </a:lnTo>
                <a:close/>
                <a:moveTo>
                  <a:pt x="140670" y="39613"/>
                </a:moveTo>
                <a:cubicBezTo>
                  <a:pt x="137638" y="39613"/>
                  <a:pt x="135213" y="42122"/>
                  <a:pt x="135213" y="45149"/>
                </a:cubicBezTo>
                <a:cubicBezTo>
                  <a:pt x="135213" y="48176"/>
                  <a:pt x="137638" y="50684"/>
                  <a:pt x="140670" y="50684"/>
                </a:cubicBezTo>
                <a:lnTo>
                  <a:pt x="208233" y="50684"/>
                </a:lnTo>
                <a:cubicBezTo>
                  <a:pt x="211265" y="50684"/>
                  <a:pt x="213777" y="48176"/>
                  <a:pt x="213777" y="45149"/>
                </a:cubicBezTo>
                <a:cubicBezTo>
                  <a:pt x="213777" y="42122"/>
                  <a:pt x="211265" y="39613"/>
                  <a:pt x="208233" y="39613"/>
                </a:cubicBezTo>
                <a:close/>
                <a:moveTo>
                  <a:pt x="262630" y="30359"/>
                </a:moveTo>
                <a:cubicBezTo>
                  <a:pt x="259685" y="30359"/>
                  <a:pt x="257347" y="32781"/>
                  <a:pt x="257347" y="35721"/>
                </a:cubicBezTo>
                <a:lnTo>
                  <a:pt x="257347" y="49301"/>
                </a:lnTo>
                <a:cubicBezTo>
                  <a:pt x="257347" y="52241"/>
                  <a:pt x="259685" y="54663"/>
                  <a:pt x="262630" y="54663"/>
                </a:cubicBezTo>
                <a:cubicBezTo>
                  <a:pt x="265575" y="54663"/>
                  <a:pt x="268001" y="52241"/>
                  <a:pt x="268001" y="49301"/>
                </a:cubicBezTo>
                <a:lnTo>
                  <a:pt x="268001" y="35721"/>
                </a:lnTo>
                <a:cubicBezTo>
                  <a:pt x="268001" y="32781"/>
                  <a:pt x="265575" y="30359"/>
                  <a:pt x="262630" y="30359"/>
                </a:cubicBezTo>
                <a:close/>
                <a:moveTo>
                  <a:pt x="167609" y="0"/>
                </a:moveTo>
                <a:cubicBezTo>
                  <a:pt x="185821" y="0"/>
                  <a:pt x="204033" y="779"/>
                  <a:pt x="217935" y="2335"/>
                </a:cubicBezTo>
                <a:lnTo>
                  <a:pt x="286104" y="9947"/>
                </a:lnTo>
                <a:cubicBezTo>
                  <a:pt x="313909" y="13147"/>
                  <a:pt x="336517" y="38316"/>
                  <a:pt x="336517" y="66253"/>
                </a:cubicBezTo>
                <a:lnTo>
                  <a:pt x="336950" y="311544"/>
                </a:lnTo>
                <a:lnTo>
                  <a:pt x="346" y="311544"/>
                </a:lnTo>
                <a:lnTo>
                  <a:pt x="0" y="66253"/>
                </a:lnTo>
                <a:cubicBezTo>
                  <a:pt x="0" y="38316"/>
                  <a:pt x="22434" y="13060"/>
                  <a:pt x="50239" y="9947"/>
                </a:cubicBezTo>
                <a:lnTo>
                  <a:pt x="117283" y="2335"/>
                </a:lnTo>
                <a:cubicBezTo>
                  <a:pt x="131186" y="779"/>
                  <a:pt x="149397" y="0"/>
                  <a:pt x="167609" y="0"/>
                </a:cubicBezTo>
                <a:close/>
              </a:path>
            </a:pathLst>
          </a:custGeom>
          <a:solidFill>
            <a:schemeClr val="bg1"/>
          </a:solidFill>
          <a:ln>
            <a:noFill/>
          </a:ln>
        </p:spPr>
      </p:sp>
      <p:sp>
        <p:nvSpPr>
          <p:cNvPr id="55" name="Rectangle 54">
            <a:extLst>
              <a:ext uri="{FF2B5EF4-FFF2-40B4-BE49-F238E27FC236}">
                <a16:creationId xmlns:a16="http://schemas.microsoft.com/office/drawing/2014/main" id="{55B939D7-2142-46C4-B219-7F7ACF636746}"/>
              </a:ext>
            </a:extLst>
          </p:cNvPr>
          <p:cNvSpPr/>
          <p:nvPr/>
        </p:nvSpPr>
        <p:spPr>
          <a:xfrm>
            <a:off x="6095860" y="4917994"/>
            <a:ext cx="2133918" cy="307777"/>
          </a:xfrm>
          <a:prstGeom prst="rect">
            <a:avLst/>
          </a:prstGeom>
        </p:spPr>
        <p:txBody>
          <a:bodyPr wrap="none">
            <a:spAutoFit/>
          </a:bodyPr>
          <a:lstStyle/>
          <a:p>
            <a:r>
              <a:rPr lang="de-DE" sz="1400" spc="300" dirty="0">
                <a:solidFill>
                  <a:schemeClr val="bg1"/>
                </a:solidFill>
                <a:latin typeface="Agency FB" panose="020B0503020202020204" pitchFamily="34" charset="0"/>
              </a:rPr>
              <a:t>www.cozzosindia.com</a:t>
            </a:r>
            <a:endParaRPr lang="en-IN" sz="1400" spc="300" dirty="0">
              <a:solidFill>
                <a:schemeClr val="bg1"/>
              </a:solidFill>
              <a:latin typeface="Agency FB" panose="020B0503020202020204" pitchFamily="34" charset="0"/>
            </a:endParaRPr>
          </a:p>
        </p:txBody>
      </p:sp>
      <p:sp>
        <p:nvSpPr>
          <p:cNvPr id="56" name="Rectangle 55">
            <a:extLst>
              <a:ext uri="{FF2B5EF4-FFF2-40B4-BE49-F238E27FC236}">
                <a16:creationId xmlns:a16="http://schemas.microsoft.com/office/drawing/2014/main" id="{C6D86EAB-E0F2-47A0-8D0E-0A45E9CFAB70}"/>
              </a:ext>
            </a:extLst>
          </p:cNvPr>
          <p:cNvSpPr/>
          <p:nvPr/>
        </p:nvSpPr>
        <p:spPr>
          <a:xfrm>
            <a:off x="6095860" y="5418750"/>
            <a:ext cx="1768433" cy="307777"/>
          </a:xfrm>
          <a:prstGeom prst="rect">
            <a:avLst/>
          </a:prstGeom>
        </p:spPr>
        <p:txBody>
          <a:bodyPr wrap="none">
            <a:spAutoFit/>
          </a:bodyPr>
          <a:lstStyle/>
          <a:p>
            <a:r>
              <a:rPr lang="de-DE" sz="1400" spc="300" dirty="0">
                <a:solidFill>
                  <a:schemeClr val="bg1"/>
                </a:solidFill>
                <a:latin typeface="Agency FB" panose="020B0503020202020204" pitchFamily="34" charset="0"/>
              </a:rPr>
              <a:t>+91 96093 37883</a:t>
            </a:r>
            <a:endParaRPr lang="en-IN" sz="1400" spc="300" dirty="0">
              <a:solidFill>
                <a:schemeClr val="bg1"/>
              </a:solidFill>
              <a:latin typeface="Agency FB" panose="020B0503020202020204" pitchFamily="34" charset="0"/>
            </a:endParaRPr>
          </a:p>
        </p:txBody>
      </p:sp>
      <p:sp>
        <p:nvSpPr>
          <p:cNvPr id="59" name="Parallelogram 58">
            <a:extLst>
              <a:ext uri="{FF2B5EF4-FFF2-40B4-BE49-F238E27FC236}">
                <a16:creationId xmlns:a16="http://schemas.microsoft.com/office/drawing/2014/main" id="{49DDAC02-CA6E-4680-B8E5-43C2CF2680F9}"/>
              </a:ext>
            </a:extLst>
          </p:cNvPr>
          <p:cNvSpPr/>
          <p:nvPr/>
        </p:nvSpPr>
        <p:spPr>
          <a:xfrm>
            <a:off x="3417054" y="2166087"/>
            <a:ext cx="8570128" cy="91256"/>
          </a:xfrm>
          <a:prstGeom prst="parallelogram">
            <a:avLst>
              <a:gd name="adj" fmla="val 181427"/>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ight Triangle 59">
            <a:extLst>
              <a:ext uri="{FF2B5EF4-FFF2-40B4-BE49-F238E27FC236}">
                <a16:creationId xmlns:a16="http://schemas.microsoft.com/office/drawing/2014/main" id="{C5DF6254-7DF0-46E8-8393-CC1D582A1163}"/>
              </a:ext>
            </a:extLst>
          </p:cNvPr>
          <p:cNvSpPr/>
          <p:nvPr/>
        </p:nvSpPr>
        <p:spPr>
          <a:xfrm flipH="1" flipV="1">
            <a:off x="5579678" y="-20"/>
            <a:ext cx="6609281" cy="6857990"/>
          </a:xfrm>
          <a:prstGeom prst="r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9425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6" name="Rectangle: Rounded Corners 115">
            <a:extLst>
              <a:ext uri="{FF2B5EF4-FFF2-40B4-BE49-F238E27FC236}">
                <a16:creationId xmlns:a16="http://schemas.microsoft.com/office/drawing/2014/main" id="{BC09C5E6-E51C-49B1-B27C-A043A5387CF9}"/>
              </a:ext>
            </a:extLst>
          </p:cNvPr>
          <p:cNvSpPr/>
          <p:nvPr/>
        </p:nvSpPr>
        <p:spPr>
          <a:xfrm>
            <a:off x="2633245" y="1494269"/>
            <a:ext cx="4940300" cy="5064602"/>
          </a:xfrm>
          <a:prstGeom prst="roundRect">
            <a:avLst/>
          </a:prstGeom>
          <a:noFill/>
          <a:ln w="25400">
            <a:gradFill>
              <a:gsLst>
                <a:gs pos="0">
                  <a:schemeClr val="accent1">
                    <a:lumMod val="45000"/>
                    <a:lumOff val="55000"/>
                    <a:alpha val="3000"/>
                  </a:schemeClr>
                </a:gs>
                <a:gs pos="100000">
                  <a:schemeClr val="bg1">
                    <a:alpha val="69000"/>
                  </a:schemeClr>
                </a:gs>
              </a:gsLst>
              <a:lin ang="5400000" scaled="1"/>
            </a:gra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E2EA31C9-8CB3-40B0-9B97-F5812A7AFA8B}"/>
              </a:ext>
            </a:extLst>
          </p:cNvPr>
          <p:cNvSpPr txBox="1"/>
          <p:nvPr/>
        </p:nvSpPr>
        <p:spPr>
          <a:xfrm>
            <a:off x="5319295" y="4348676"/>
            <a:ext cx="5791200" cy="1862048"/>
          </a:xfrm>
          <a:prstGeom prst="rect">
            <a:avLst/>
          </a:prstGeom>
          <a:noFill/>
        </p:spPr>
        <p:txBody>
          <a:bodyPr wrap="square" rtlCol="0">
            <a:spAutoFit/>
            <a:scene3d>
              <a:camera prst="isometricTopUp"/>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500" b="0" i="0" u="none" strike="noStrike" kern="1200" cap="none" spc="300" normalizeH="0" baseline="0" noProof="0" dirty="0">
                <a:ln>
                  <a:noFill/>
                </a:ln>
                <a:solidFill>
                  <a:prstClr val="black">
                    <a:alpha val="34000"/>
                  </a:prstClr>
                </a:solidFill>
                <a:effectLst/>
                <a:uLnTx/>
                <a:uFillTx/>
                <a:latin typeface="Oswald SemiBold" panose="00000700000000000000" pitchFamily="2" charset="0"/>
                <a:ea typeface="+mn-ea"/>
                <a:cs typeface="+mn-cs"/>
              </a:rPr>
              <a:t>THANKS</a:t>
            </a:r>
          </a:p>
        </p:txBody>
      </p:sp>
      <p:sp>
        <p:nvSpPr>
          <p:cNvPr id="111" name="TextBox 110">
            <a:extLst>
              <a:ext uri="{FF2B5EF4-FFF2-40B4-BE49-F238E27FC236}">
                <a16:creationId xmlns:a16="http://schemas.microsoft.com/office/drawing/2014/main" id="{718E8989-AF54-4A31-BAE8-C584E182F960}"/>
              </a:ext>
            </a:extLst>
          </p:cNvPr>
          <p:cNvSpPr txBox="1"/>
          <p:nvPr/>
        </p:nvSpPr>
        <p:spPr>
          <a:xfrm>
            <a:off x="6235700" y="5301871"/>
            <a:ext cx="5791200" cy="830997"/>
          </a:xfrm>
          <a:prstGeom prst="rect">
            <a:avLst/>
          </a:prstGeom>
          <a:noFill/>
        </p:spPr>
        <p:txBody>
          <a:bodyPr wrap="square" rtlCol="0">
            <a:spAutoFit/>
            <a:scene3d>
              <a:camera prst="isometricTopUp"/>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4800" spc="300" dirty="0">
                <a:solidFill>
                  <a:srgbClr val="240048">
                    <a:alpha val="56000"/>
                  </a:srgbClr>
                </a:solidFill>
                <a:latin typeface="Oswald" panose="00000500000000000000" pitchFamily="2" charset="0"/>
              </a:rPr>
              <a:t>For Listening Us</a:t>
            </a:r>
            <a:endParaRPr kumimoji="0" lang="en-IN" sz="4800" b="0" i="0" u="none" strike="noStrike" kern="1200" cap="none" spc="300" normalizeH="0" baseline="0" noProof="0" dirty="0">
              <a:ln>
                <a:noFill/>
              </a:ln>
              <a:solidFill>
                <a:srgbClr val="240048">
                  <a:alpha val="56000"/>
                </a:srgbClr>
              </a:solidFill>
              <a:effectLst/>
              <a:uLnTx/>
              <a:uFillTx/>
              <a:latin typeface="Oswald" panose="00000500000000000000" pitchFamily="2" charset="0"/>
              <a:ea typeface="+mn-ea"/>
              <a:cs typeface="+mn-cs"/>
            </a:endParaRPr>
          </a:p>
        </p:txBody>
      </p:sp>
      <p:sp>
        <p:nvSpPr>
          <p:cNvPr id="107" name="Oval 106">
            <a:extLst>
              <a:ext uri="{FF2B5EF4-FFF2-40B4-BE49-F238E27FC236}">
                <a16:creationId xmlns:a16="http://schemas.microsoft.com/office/drawing/2014/main" id="{CF2F875E-8875-4A85-8786-177DB7CA3108}"/>
              </a:ext>
            </a:extLst>
          </p:cNvPr>
          <p:cNvSpPr/>
          <p:nvPr/>
        </p:nvSpPr>
        <p:spPr>
          <a:xfrm>
            <a:off x="2929690" y="1824236"/>
            <a:ext cx="4550610" cy="4550614"/>
          </a:xfrm>
          <a:prstGeom prst="ellipse">
            <a:avLst/>
          </a:prstGeom>
          <a:solidFill>
            <a:schemeClr val="tx1">
              <a:alpha val="9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8D1DFD15-BF5F-4030-8B57-260A3A42032E}"/>
              </a:ext>
            </a:extLst>
          </p:cNvPr>
          <p:cNvSpPr/>
          <p:nvPr/>
        </p:nvSpPr>
        <p:spPr>
          <a:xfrm>
            <a:off x="3208577" y="1701305"/>
            <a:ext cx="3992835" cy="3992837"/>
          </a:xfrm>
          <a:prstGeom prst="ellipse">
            <a:avLst/>
          </a:prstGeom>
          <a:solidFill>
            <a:schemeClr val="bg1">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6D0720C3-F000-4ED7-8C1A-E4206C6705E6}"/>
              </a:ext>
            </a:extLst>
          </p:cNvPr>
          <p:cNvSpPr/>
          <p:nvPr/>
        </p:nvSpPr>
        <p:spPr>
          <a:xfrm>
            <a:off x="3208577" y="1295253"/>
            <a:ext cx="3992835" cy="3992837"/>
          </a:xfrm>
          <a:prstGeom prst="ellipse">
            <a:avLst/>
          </a:prstGeom>
          <a:solidFill>
            <a:schemeClr val="bg1">
              <a:alpha val="19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5E65B81F-EF0D-48E1-9AB4-9655F4270051}"/>
              </a:ext>
            </a:extLst>
          </p:cNvPr>
          <p:cNvSpPr/>
          <p:nvPr/>
        </p:nvSpPr>
        <p:spPr>
          <a:xfrm>
            <a:off x="3208577" y="889202"/>
            <a:ext cx="3992835" cy="3992837"/>
          </a:xfrm>
          <a:prstGeom prst="ellipse">
            <a:avLst/>
          </a:prstGeom>
          <a:solidFill>
            <a:schemeClr val="bg2">
              <a:alpha val="5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29635A79-EAD1-4E9C-8E7D-EA676495C873}"/>
              </a:ext>
            </a:extLst>
          </p:cNvPr>
          <p:cNvSpPr/>
          <p:nvPr/>
        </p:nvSpPr>
        <p:spPr>
          <a:xfrm>
            <a:off x="3208577" y="483150"/>
            <a:ext cx="3992835" cy="3992837"/>
          </a:xfrm>
          <a:prstGeom prst="ellipse">
            <a:avLst/>
          </a:prstGeom>
          <a:gradFill flip="none" rotWithShape="1">
            <a:gsLst>
              <a:gs pos="81000">
                <a:schemeClr val="accent1">
                  <a:lumMod val="40000"/>
                  <a:lumOff val="60000"/>
                </a:schemeClr>
              </a:gs>
              <a:gs pos="22000">
                <a:srgbClr val="240048">
                  <a:alpha val="91000"/>
                </a:srgbClr>
              </a:gs>
              <a:gs pos="64000">
                <a:srgbClr val="66FFFF"/>
              </a:gs>
            </a:gsLst>
            <a:path path="circle">
              <a:fillToRect l="100000" t="100000"/>
            </a:path>
            <a:tileRect r="-100000" b="-100000"/>
          </a:gradFill>
          <a:ln>
            <a:noFill/>
          </a:ln>
          <a:scene3d>
            <a:camera prst="isometricTopUp"/>
            <a:lightRig rig="threePt" dir="t">
              <a:rot lat="0" lon="0" rev="1200000"/>
            </a:lightRig>
          </a:scene3d>
          <a:sp3d extrusionH="2667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4325CA64-CCE0-415A-8D7F-5D63D5654D3B}"/>
              </a:ext>
            </a:extLst>
          </p:cNvPr>
          <p:cNvSpPr txBox="1"/>
          <p:nvPr/>
        </p:nvSpPr>
        <p:spPr>
          <a:xfrm>
            <a:off x="6235700" y="5241103"/>
            <a:ext cx="5791200" cy="830997"/>
          </a:xfrm>
          <a:prstGeom prst="rect">
            <a:avLst/>
          </a:prstGeom>
          <a:noFill/>
        </p:spPr>
        <p:txBody>
          <a:bodyPr wrap="square" rtlCol="0">
            <a:spAutoFit/>
            <a:scene3d>
              <a:camera prst="isometricTopUp"/>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4800" spc="300" dirty="0">
                <a:solidFill>
                  <a:prstClr val="white"/>
                </a:solidFill>
                <a:latin typeface="Oswald" panose="00000500000000000000" pitchFamily="2" charset="0"/>
              </a:rPr>
              <a:t>For Listening Us</a:t>
            </a:r>
            <a:endParaRPr kumimoji="0" lang="en-IN" sz="4800" b="0" i="0" u="none" strike="noStrike" kern="1200" cap="none" spc="300" normalizeH="0" baseline="0" noProof="0" dirty="0">
              <a:ln>
                <a:noFill/>
              </a:ln>
              <a:solidFill>
                <a:prstClr val="white"/>
              </a:solidFill>
              <a:effectLst/>
              <a:uLnTx/>
              <a:uFillTx/>
              <a:latin typeface="Oswald" panose="00000500000000000000" pitchFamily="2" charset="0"/>
              <a:ea typeface="+mn-ea"/>
              <a:cs typeface="+mn-cs"/>
            </a:endParaRPr>
          </a:p>
        </p:txBody>
      </p:sp>
      <p:sp>
        <p:nvSpPr>
          <p:cNvPr id="114" name="TextBox 113">
            <a:extLst>
              <a:ext uri="{FF2B5EF4-FFF2-40B4-BE49-F238E27FC236}">
                <a16:creationId xmlns:a16="http://schemas.microsoft.com/office/drawing/2014/main" id="{321452A5-DF56-488A-977B-EDC059C9C94F}"/>
              </a:ext>
            </a:extLst>
          </p:cNvPr>
          <p:cNvSpPr txBox="1"/>
          <p:nvPr/>
        </p:nvSpPr>
        <p:spPr>
          <a:xfrm>
            <a:off x="3333632" y="1779218"/>
            <a:ext cx="3523610" cy="1446550"/>
          </a:xfrm>
          <a:prstGeom prst="rect">
            <a:avLst/>
          </a:prstGeom>
          <a:noFill/>
        </p:spPr>
        <p:txBody>
          <a:bodyPr wrap="square" rtlCol="0">
            <a:spAutoFit/>
            <a:scene3d>
              <a:camera prst="isometricTopUp"/>
              <a:lightRig rig="threePt" dir="t"/>
            </a:scene3d>
            <a:sp3d>
              <a:extrusionClr>
                <a:srgbClr val="000099"/>
              </a:extrusion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8800" b="1" dirty="0">
                <a:solidFill>
                  <a:prstClr val="black">
                    <a:alpha val="22000"/>
                  </a:prstClr>
                </a:solidFill>
                <a:latin typeface="Oswald" panose="00000500000000000000" pitchFamily="2" charset="0"/>
              </a:rPr>
              <a:t>Cozzos</a:t>
            </a:r>
            <a:endParaRPr kumimoji="0" lang="en-IN" sz="6000" b="1" i="0" u="none" strike="noStrike" kern="1200" cap="none" spc="0" normalizeH="0" baseline="0" noProof="0" dirty="0">
              <a:ln>
                <a:noFill/>
              </a:ln>
              <a:solidFill>
                <a:prstClr val="black">
                  <a:alpha val="22000"/>
                </a:prstClr>
              </a:solidFill>
              <a:effectLst/>
              <a:uLnTx/>
              <a:uFillTx/>
              <a:latin typeface="Oswald" panose="00000500000000000000" pitchFamily="2" charset="0"/>
              <a:ea typeface="+mn-ea"/>
              <a:cs typeface="+mn-cs"/>
            </a:endParaRPr>
          </a:p>
        </p:txBody>
      </p:sp>
      <p:sp>
        <p:nvSpPr>
          <p:cNvPr id="113" name="TextBox 112">
            <a:extLst>
              <a:ext uri="{FF2B5EF4-FFF2-40B4-BE49-F238E27FC236}">
                <a16:creationId xmlns:a16="http://schemas.microsoft.com/office/drawing/2014/main" id="{5981B906-D978-434B-99B2-8D0347E8F20A}"/>
              </a:ext>
            </a:extLst>
          </p:cNvPr>
          <p:cNvSpPr txBox="1"/>
          <p:nvPr/>
        </p:nvSpPr>
        <p:spPr>
          <a:xfrm>
            <a:off x="3200619" y="1585018"/>
            <a:ext cx="3712588" cy="1569660"/>
          </a:xfrm>
          <a:prstGeom prst="rect">
            <a:avLst/>
          </a:prstGeom>
          <a:noFill/>
        </p:spPr>
        <p:txBody>
          <a:bodyPr wrap="square" rtlCol="0">
            <a:spAutoFit/>
            <a:scene3d>
              <a:camera prst="isometricTopUp"/>
              <a:lightRig rig="threePt" dir="t"/>
            </a:scene3d>
            <a:sp3d extrusionH="76200">
              <a:extrusionClr>
                <a:srgbClr val="000099"/>
              </a:extrusion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600" b="1" i="0" u="none" strike="noStrike" kern="1200" cap="none" spc="0" normalizeH="0" baseline="0" noProof="0" dirty="0">
                <a:ln>
                  <a:noFill/>
                </a:ln>
                <a:gradFill>
                  <a:gsLst>
                    <a:gs pos="6000">
                      <a:srgbClr val="FF0066"/>
                    </a:gs>
                    <a:gs pos="100000">
                      <a:srgbClr val="FF33CC"/>
                    </a:gs>
                  </a:gsLst>
                  <a:lin ang="13500000" scaled="1"/>
                </a:gradFill>
                <a:effectLst/>
                <a:uLnTx/>
                <a:uFillTx/>
                <a:latin typeface="Oswald" panose="00000500000000000000" pitchFamily="2" charset="0"/>
                <a:ea typeface="+mn-ea"/>
                <a:cs typeface="+mn-cs"/>
              </a:rPr>
              <a:t>Cozzos</a:t>
            </a:r>
            <a:endParaRPr kumimoji="0" lang="en-IN" sz="6600" b="1" i="0" u="none" strike="noStrike" kern="1200" cap="none" spc="0" normalizeH="0" baseline="0" noProof="0" dirty="0">
              <a:ln>
                <a:noFill/>
              </a:ln>
              <a:gradFill>
                <a:gsLst>
                  <a:gs pos="6000">
                    <a:srgbClr val="FF0066"/>
                  </a:gs>
                  <a:gs pos="100000">
                    <a:srgbClr val="FF33CC"/>
                  </a:gs>
                </a:gsLst>
                <a:lin ang="13500000" scaled="1"/>
              </a:gradFill>
              <a:effectLst/>
              <a:uLnTx/>
              <a:uFillTx/>
              <a:latin typeface="Oswald" panose="00000500000000000000" pitchFamily="2" charset="0"/>
              <a:ea typeface="+mn-ea"/>
              <a:cs typeface="+mn-cs"/>
            </a:endParaRPr>
          </a:p>
        </p:txBody>
      </p:sp>
      <p:sp>
        <p:nvSpPr>
          <p:cNvPr id="115" name="TextBox 114">
            <a:extLst>
              <a:ext uri="{FF2B5EF4-FFF2-40B4-BE49-F238E27FC236}">
                <a16:creationId xmlns:a16="http://schemas.microsoft.com/office/drawing/2014/main" id="{235F96DB-2ACA-4341-BCCB-3EF443E46346}"/>
              </a:ext>
            </a:extLst>
          </p:cNvPr>
          <p:cNvSpPr txBox="1"/>
          <p:nvPr/>
        </p:nvSpPr>
        <p:spPr>
          <a:xfrm>
            <a:off x="4296671" y="2524705"/>
            <a:ext cx="3076826" cy="707886"/>
          </a:xfrm>
          <a:prstGeom prst="rect">
            <a:avLst/>
          </a:prstGeom>
          <a:noFill/>
        </p:spPr>
        <p:txBody>
          <a:bodyPr wrap="square" rtlCol="0">
            <a:spAutoFit/>
            <a:scene3d>
              <a:camera prst="isometricTopUp"/>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spc="300" dirty="0">
                <a:solidFill>
                  <a:schemeClr val="tx1">
                    <a:alpha val="80000"/>
                  </a:schemeClr>
                </a:solidFill>
                <a:latin typeface="Oswald" panose="00000500000000000000" pitchFamily="2" charset="0"/>
              </a:rPr>
              <a:t>Business Development Pvt Ltd</a:t>
            </a:r>
            <a:endParaRPr kumimoji="0" lang="en-IN" sz="2000" b="0" i="0" u="none" strike="noStrike" kern="1200" cap="none" spc="300" normalizeH="0" baseline="0" noProof="0" dirty="0">
              <a:ln>
                <a:noFill/>
              </a:ln>
              <a:solidFill>
                <a:schemeClr val="tx1">
                  <a:alpha val="80000"/>
                </a:schemeClr>
              </a:solidFill>
              <a:effectLst/>
              <a:uLnTx/>
              <a:uFillTx/>
              <a:latin typeface="Oswald" panose="00000500000000000000" pitchFamily="2" charset="0"/>
            </a:endParaRPr>
          </a:p>
        </p:txBody>
      </p:sp>
      <p:sp>
        <p:nvSpPr>
          <p:cNvPr id="15" name="TextBox 14">
            <a:extLst>
              <a:ext uri="{FF2B5EF4-FFF2-40B4-BE49-F238E27FC236}">
                <a16:creationId xmlns:a16="http://schemas.microsoft.com/office/drawing/2014/main" id="{623F4CFB-C1E4-4CCF-B73C-3E36AB34158F}"/>
              </a:ext>
            </a:extLst>
          </p:cNvPr>
          <p:cNvSpPr txBox="1"/>
          <p:nvPr/>
        </p:nvSpPr>
        <p:spPr>
          <a:xfrm>
            <a:off x="5319295" y="4181928"/>
            <a:ext cx="5791200" cy="1862048"/>
          </a:xfrm>
          <a:prstGeom prst="rect">
            <a:avLst/>
          </a:prstGeom>
          <a:noFill/>
        </p:spPr>
        <p:txBody>
          <a:bodyPr wrap="square" rtlCol="0">
            <a:spAutoFit/>
            <a:scene3d>
              <a:camera prst="isometricTopUp"/>
              <a:lightRig rig="threePt" dir="t"/>
            </a:scene3d>
          </a:bodyPr>
          <a:lstStyle/>
          <a:p>
            <a:pPr algn="ctr"/>
            <a:r>
              <a:rPr lang="en-IN" sz="11500" spc="300" dirty="0">
                <a:solidFill>
                  <a:schemeClr val="bg1"/>
                </a:solidFill>
                <a:latin typeface="Oswald SemiBold" panose="00000700000000000000" pitchFamily="2" charset="0"/>
              </a:rPr>
              <a:t>THANKS</a:t>
            </a:r>
          </a:p>
        </p:txBody>
      </p:sp>
      <p:sp>
        <p:nvSpPr>
          <p:cNvPr id="17" name="Freeform: Shape 16">
            <a:extLst>
              <a:ext uri="{FF2B5EF4-FFF2-40B4-BE49-F238E27FC236}">
                <a16:creationId xmlns:a16="http://schemas.microsoft.com/office/drawing/2014/main" id="{6434B55F-2E6E-4D38-A84A-381D677AC46D}"/>
              </a:ext>
            </a:extLst>
          </p:cNvPr>
          <p:cNvSpPr/>
          <p:nvPr/>
        </p:nvSpPr>
        <p:spPr>
          <a:xfrm flipH="1">
            <a:off x="9574" y="1655"/>
            <a:ext cx="10390839" cy="6858000"/>
          </a:xfrm>
          <a:custGeom>
            <a:avLst/>
            <a:gdLst>
              <a:gd name="connsiteX0" fmla="*/ 0 w 6920577"/>
              <a:gd name="connsiteY0" fmla="*/ 0 h 6858000"/>
              <a:gd name="connsiteX1" fmla="*/ 6920577 w 6920577"/>
              <a:gd name="connsiteY1" fmla="*/ 0 h 6858000"/>
              <a:gd name="connsiteX2" fmla="*/ 6920577 w 6920577"/>
              <a:gd name="connsiteY2" fmla="*/ 6858000 h 6858000"/>
              <a:gd name="connsiteX3" fmla="*/ 3308981 w 692057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20577" h="6858000">
                <a:moveTo>
                  <a:pt x="0" y="0"/>
                </a:moveTo>
                <a:lnTo>
                  <a:pt x="6920577" y="0"/>
                </a:lnTo>
                <a:lnTo>
                  <a:pt x="6920577" y="6858000"/>
                </a:lnTo>
                <a:lnTo>
                  <a:pt x="3308981" y="6858000"/>
                </a:lnTo>
                <a:close/>
              </a:path>
            </a:pathLst>
          </a:custGeom>
          <a:gradFill flip="none" rotWithShape="1">
            <a:gsLst>
              <a:gs pos="68000">
                <a:schemeClr val="bg1">
                  <a:alpha val="0"/>
                </a:schemeClr>
              </a:gs>
              <a:gs pos="0">
                <a:schemeClr val="bg1">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57971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000" fill="hold"/>
                                        <p:tgtEl>
                                          <p:spTgt spid="116"/>
                                        </p:tgtEl>
                                        <p:attrNameLst>
                                          <p:attrName>ppt_x</p:attrName>
                                        </p:attrNameLst>
                                      </p:cBhvr>
                                      <p:tavLst>
                                        <p:tav tm="0">
                                          <p:val>
                                            <p:strVal val="#ppt_x"/>
                                          </p:val>
                                        </p:tav>
                                        <p:tav tm="100000">
                                          <p:val>
                                            <p:strVal val="#ppt_x"/>
                                          </p:val>
                                        </p:tav>
                                      </p:tavLst>
                                    </p:anim>
                                    <p:anim calcmode="lin" valueType="num">
                                      <p:cBhvr additive="base">
                                        <p:cTn id="8" dur="1000" fill="hold"/>
                                        <p:tgtEl>
                                          <p:spTgt spid="1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1000" fill="hold"/>
                                        <p:tgtEl>
                                          <p:spTgt spid="112"/>
                                        </p:tgtEl>
                                        <p:attrNameLst>
                                          <p:attrName>ppt_x</p:attrName>
                                        </p:attrNameLst>
                                      </p:cBhvr>
                                      <p:tavLst>
                                        <p:tav tm="0">
                                          <p:val>
                                            <p:strVal val="#ppt_x"/>
                                          </p:val>
                                        </p:tav>
                                        <p:tav tm="100000">
                                          <p:val>
                                            <p:strVal val="#ppt_x"/>
                                          </p:val>
                                        </p:tav>
                                      </p:tavLst>
                                    </p:anim>
                                    <p:anim calcmode="lin" valueType="num">
                                      <p:cBhvr additive="base">
                                        <p:cTn id="12" dur="10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1000" fill="hold"/>
                                        <p:tgtEl>
                                          <p:spTgt spid="111"/>
                                        </p:tgtEl>
                                        <p:attrNameLst>
                                          <p:attrName>ppt_x</p:attrName>
                                        </p:attrNameLst>
                                      </p:cBhvr>
                                      <p:tavLst>
                                        <p:tav tm="0">
                                          <p:val>
                                            <p:strVal val="#ppt_x"/>
                                          </p:val>
                                        </p:tav>
                                        <p:tav tm="100000">
                                          <p:val>
                                            <p:strVal val="#ppt_x"/>
                                          </p:val>
                                        </p:tav>
                                      </p:tavLst>
                                    </p:anim>
                                    <p:anim calcmode="lin" valueType="num">
                                      <p:cBhvr additive="base">
                                        <p:cTn id="16" dur="10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1000" fill="hold"/>
                                        <p:tgtEl>
                                          <p:spTgt spid="107"/>
                                        </p:tgtEl>
                                        <p:attrNameLst>
                                          <p:attrName>ppt_x</p:attrName>
                                        </p:attrNameLst>
                                      </p:cBhvr>
                                      <p:tavLst>
                                        <p:tav tm="0">
                                          <p:val>
                                            <p:strVal val="#ppt_x"/>
                                          </p:val>
                                        </p:tav>
                                        <p:tav tm="100000">
                                          <p:val>
                                            <p:strVal val="#ppt_x"/>
                                          </p:val>
                                        </p:tav>
                                      </p:tavLst>
                                    </p:anim>
                                    <p:anim calcmode="lin" valueType="num">
                                      <p:cBhvr additive="base">
                                        <p:cTn id="20" dur="1000" fill="hold"/>
                                        <p:tgtEl>
                                          <p:spTgt spid="10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06"/>
                                        </p:tgtEl>
                                        <p:attrNameLst>
                                          <p:attrName>style.visibility</p:attrName>
                                        </p:attrNameLst>
                                      </p:cBhvr>
                                      <p:to>
                                        <p:strVal val="visible"/>
                                      </p:to>
                                    </p:set>
                                    <p:anim calcmode="lin" valueType="num">
                                      <p:cBhvr additive="base">
                                        <p:cTn id="23" dur="1000" fill="hold"/>
                                        <p:tgtEl>
                                          <p:spTgt spid="106"/>
                                        </p:tgtEl>
                                        <p:attrNameLst>
                                          <p:attrName>ppt_x</p:attrName>
                                        </p:attrNameLst>
                                      </p:cBhvr>
                                      <p:tavLst>
                                        <p:tav tm="0">
                                          <p:val>
                                            <p:strVal val="#ppt_x"/>
                                          </p:val>
                                        </p:tav>
                                        <p:tav tm="100000">
                                          <p:val>
                                            <p:strVal val="#ppt_x"/>
                                          </p:val>
                                        </p:tav>
                                      </p:tavLst>
                                    </p:anim>
                                    <p:anim calcmode="lin" valueType="num">
                                      <p:cBhvr additive="base">
                                        <p:cTn id="24" dur="1000" fill="hold"/>
                                        <p:tgtEl>
                                          <p:spTgt spid="10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05"/>
                                        </p:tgtEl>
                                        <p:attrNameLst>
                                          <p:attrName>style.visibility</p:attrName>
                                        </p:attrNameLst>
                                      </p:cBhvr>
                                      <p:to>
                                        <p:strVal val="visible"/>
                                      </p:to>
                                    </p:set>
                                    <p:anim calcmode="lin" valueType="num">
                                      <p:cBhvr additive="base">
                                        <p:cTn id="27" dur="1000" fill="hold"/>
                                        <p:tgtEl>
                                          <p:spTgt spid="105"/>
                                        </p:tgtEl>
                                        <p:attrNameLst>
                                          <p:attrName>ppt_x</p:attrName>
                                        </p:attrNameLst>
                                      </p:cBhvr>
                                      <p:tavLst>
                                        <p:tav tm="0">
                                          <p:val>
                                            <p:strVal val="#ppt_x"/>
                                          </p:val>
                                        </p:tav>
                                        <p:tav tm="100000">
                                          <p:val>
                                            <p:strVal val="#ppt_x"/>
                                          </p:val>
                                        </p:tav>
                                      </p:tavLst>
                                    </p:anim>
                                    <p:anim calcmode="lin" valueType="num">
                                      <p:cBhvr additive="base">
                                        <p:cTn id="28" dur="1000" fill="hold"/>
                                        <p:tgtEl>
                                          <p:spTgt spid="10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750"/>
                                  </p:stCondLst>
                                  <p:childTnLst>
                                    <p:set>
                                      <p:cBhvr>
                                        <p:cTn id="30" dur="1" fill="hold">
                                          <p:stCondLst>
                                            <p:cond delay="0"/>
                                          </p:stCondLst>
                                        </p:cTn>
                                        <p:tgtEl>
                                          <p:spTgt spid="103"/>
                                        </p:tgtEl>
                                        <p:attrNameLst>
                                          <p:attrName>style.visibility</p:attrName>
                                        </p:attrNameLst>
                                      </p:cBhvr>
                                      <p:to>
                                        <p:strVal val="visible"/>
                                      </p:to>
                                    </p:set>
                                    <p:anim calcmode="lin" valueType="num">
                                      <p:cBhvr additive="base">
                                        <p:cTn id="31" dur="1000" fill="hold"/>
                                        <p:tgtEl>
                                          <p:spTgt spid="103"/>
                                        </p:tgtEl>
                                        <p:attrNameLst>
                                          <p:attrName>ppt_x</p:attrName>
                                        </p:attrNameLst>
                                      </p:cBhvr>
                                      <p:tavLst>
                                        <p:tav tm="0">
                                          <p:val>
                                            <p:strVal val="#ppt_x"/>
                                          </p:val>
                                        </p:tav>
                                        <p:tav tm="100000">
                                          <p:val>
                                            <p:strVal val="#ppt_x"/>
                                          </p:val>
                                        </p:tav>
                                      </p:tavLst>
                                    </p:anim>
                                    <p:anim calcmode="lin" valueType="num">
                                      <p:cBhvr additive="base">
                                        <p:cTn id="32" dur="1000" fill="hold"/>
                                        <p:tgtEl>
                                          <p:spTgt spid="10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0"/>
                                  </p:stCondLst>
                                  <p:childTnLst>
                                    <p:set>
                                      <p:cBhvr>
                                        <p:cTn id="34" dur="1" fill="hold">
                                          <p:stCondLst>
                                            <p:cond delay="0"/>
                                          </p:stCondLst>
                                        </p:cTn>
                                        <p:tgtEl>
                                          <p:spTgt spid="104"/>
                                        </p:tgtEl>
                                        <p:attrNameLst>
                                          <p:attrName>style.visibility</p:attrName>
                                        </p:attrNameLst>
                                      </p:cBhvr>
                                      <p:to>
                                        <p:strVal val="visible"/>
                                      </p:to>
                                    </p:set>
                                    <p:anim calcmode="lin" valueType="num">
                                      <p:cBhvr additive="base">
                                        <p:cTn id="35" dur="1000" fill="hold"/>
                                        <p:tgtEl>
                                          <p:spTgt spid="104"/>
                                        </p:tgtEl>
                                        <p:attrNameLst>
                                          <p:attrName>ppt_x</p:attrName>
                                        </p:attrNameLst>
                                      </p:cBhvr>
                                      <p:tavLst>
                                        <p:tav tm="0">
                                          <p:val>
                                            <p:strVal val="#ppt_x"/>
                                          </p:val>
                                        </p:tav>
                                        <p:tav tm="100000">
                                          <p:val>
                                            <p:strVal val="#ppt_x"/>
                                          </p:val>
                                        </p:tav>
                                      </p:tavLst>
                                    </p:anim>
                                    <p:anim calcmode="lin" valueType="num">
                                      <p:cBhvr additive="base">
                                        <p:cTn id="36" dur="1000" fill="hold"/>
                                        <p:tgtEl>
                                          <p:spTgt spid="10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250"/>
                                  </p:stCondLst>
                                  <p:childTnLst>
                                    <p:set>
                                      <p:cBhvr>
                                        <p:cTn id="38" dur="1" fill="hold">
                                          <p:stCondLst>
                                            <p:cond delay="0"/>
                                          </p:stCondLst>
                                        </p:cTn>
                                        <p:tgtEl>
                                          <p:spTgt spid="110"/>
                                        </p:tgtEl>
                                        <p:attrNameLst>
                                          <p:attrName>style.visibility</p:attrName>
                                        </p:attrNameLst>
                                      </p:cBhvr>
                                      <p:to>
                                        <p:strVal val="visible"/>
                                      </p:to>
                                    </p:set>
                                    <p:anim calcmode="lin" valueType="num">
                                      <p:cBhvr additive="base">
                                        <p:cTn id="39" dur="1000" fill="hold"/>
                                        <p:tgtEl>
                                          <p:spTgt spid="110"/>
                                        </p:tgtEl>
                                        <p:attrNameLst>
                                          <p:attrName>ppt_x</p:attrName>
                                        </p:attrNameLst>
                                      </p:cBhvr>
                                      <p:tavLst>
                                        <p:tav tm="0">
                                          <p:val>
                                            <p:strVal val="#ppt_x"/>
                                          </p:val>
                                        </p:tav>
                                        <p:tav tm="100000">
                                          <p:val>
                                            <p:strVal val="#ppt_x"/>
                                          </p:val>
                                        </p:tav>
                                      </p:tavLst>
                                    </p:anim>
                                    <p:anim calcmode="lin" valueType="num">
                                      <p:cBhvr additive="base">
                                        <p:cTn id="40" dur="1000" fill="hold"/>
                                        <p:tgtEl>
                                          <p:spTgt spid="11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250"/>
                                  </p:stCondLst>
                                  <p:childTnLst>
                                    <p:set>
                                      <p:cBhvr>
                                        <p:cTn id="42" dur="1" fill="hold">
                                          <p:stCondLst>
                                            <p:cond delay="0"/>
                                          </p:stCondLst>
                                        </p:cTn>
                                        <p:tgtEl>
                                          <p:spTgt spid="114"/>
                                        </p:tgtEl>
                                        <p:attrNameLst>
                                          <p:attrName>style.visibility</p:attrName>
                                        </p:attrNameLst>
                                      </p:cBhvr>
                                      <p:to>
                                        <p:strVal val="visible"/>
                                      </p:to>
                                    </p:set>
                                    <p:anim calcmode="lin" valueType="num">
                                      <p:cBhvr additive="base">
                                        <p:cTn id="43" dur="1000" fill="hold"/>
                                        <p:tgtEl>
                                          <p:spTgt spid="114"/>
                                        </p:tgtEl>
                                        <p:attrNameLst>
                                          <p:attrName>ppt_x</p:attrName>
                                        </p:attrNameLst>
                                      </p:cBhvr>
                                      <p:tavLst>
                                        <p:tav tm="0">
                                          <p:val>
                                            <p:strVal val="#ppt_x"/>
                                          </p:val>
                                        </p:tav>
                                        <p:tav tm="100000">
                                          <p:val>
                                            <p:strVal val="#ppt_x"/>
                                          </p:val>
                                        </p:tav>
                                      </p:tavLst>
                                    </p:anim>
                                    <p:anim calcmode="lin" valueType="num">
                                      <p:cBhvr additive="base">
                                        <p:cTn id="44" dur="1000" fill="hold"/>
                                        <p:tgtEl>
                                          <p:spTgt spid="114"/>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500"/>
                                  </p:stCondLst>
                                  <p:childTnLst>
                                    <p:set>
                                      <p:cBhvr>
                                        <p:cTn id="46" dur="1" fill="hold">
                                          <p:stCondLst>
                                            <p:cond delay="0"/>
                                          </p:stCondLst>
                                        </p:cTn>
                                        <p:tgtEl>
                                          <p:spTgt spid="113"/>
                                        </p:tgtEl>
                                        <p:attrNameLst>
                                          <p:attrName>style.visibility</p:attrName>
                                        </p:attrNameLst>
                                      </p:cBhvr>
                                      <p:to>
                                        <p:strVal val="visible"/>
                                      </p:to>
                                    </p:set>
                                    <p:anim calcmode="lin" valueType="num">
                                      <p:cBhvr additive="base">
                                        <p:cTn id="47" dur="1000" fill="hold"/>
                                        <p:tgtEl>
                                          <p:spTgt spid="113"/>
                                        </p:tgtEl>
                                        <p:attrNameLst>
                                          <p:attrName>ppt_x</p:attrName>
                                        </p:attrNameLst>
                                      </p:cBhvr>
                                      <p:tavLst>
                                        <p:tav tm="0">
                                          <p:val>
                                            <p:strVal val="#ppt_x"/>
                                          </p:val>
                                        </p:tav>
                                        <p:tav tm="100000">
                                          <p:val>
                                            <p:strVal val="#ppt_x"/>
                                          </p:val>
                                        </p:tav>
                                      </p:tavLst>
                                    </p:anim>
                                    <p:anim calcmode="lin" valueType="num">
                                      <p:cBhvr additive="base">
                                        <p:cTn id="48" dur="1000" fill="hold"/>
                                        <p:tgtEl>
                                          <p:spTgt spid="113"/>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750"/>
                                  </p:stCondLst>
                                  <p:childTnLst>
                                    <p:set>
                                      <p:cBhvr>
                                        <p:cTn id="50" dur="1" fill="hold">
                                          <p:stCondLst>
                                            <p:cond delay="0"/>
                                          </p:stCondLst>
                                        </p:cTn>
                                        <p:tgtEl>
                                          <p:spTgt spid="115"/>
                                        </p:tgtEl>
                                        <p:attrNameLst>
                                          <p:attrName>style.visibility</p:attrName>
                                        </p:attrNameLst>
                                      </p:cBhvr>
                                      <p:to>
                                        <p:strVal val="visible"/>
                                      </p:to>
                                    </p:set>
                                    <p:anim calcmode="lin" valueType="num">
                                      <p:cBhvr additive="base">
                                        <p:cTn id="51" dur="1000" fill="hold"/>
                                        <p:tgtEl>
                                          <p:spTgt spid="115"/>
                                        </p:tgtEl>
                                        <p:attrNameLst>
                                          <p:attrName>ppt_x</p:attrName>
                                        </p:attrNameLst>
                                      </p:cBhvr>
                                      <p:tavLst>
                                        <p:tav tm="0">
                                          <p:val>
                                            <p:strVal val="#ppt_x"/>
                                          </p:val>
                                        </p:tav>
                                        <p:tav tm="100000">
                                          <p:val>
                                            <p:strVal val="#ppt_x"/>
                                          </p:val>
                                        </p:tav>
                                      </p:tavLst>
                                    </p:anim>
                                    <p:anim calcmode="lin" valueType="num">
                                      <p:cBhvr additive="base">
                                        <p:cTn id="52" dur="1000" fill="hold"/>
                                        <p:tgtEl>
                                          <p:spTgt spid="115"/>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100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1000" fill="hold"/>
                                        <p:tgtEl>
                                          <p:spTgt spid="15"/>
                                        </p:tgtEl>
                                        <p:attrNameLst>
                                          <p:attrName>ppt_x</p:attrName>
                                        </p:attrNameLst>
                                      </p:cBhvr>
                                      <p:tavLst>
                                        <p:tav tm="0">
                                          <p:val>
                                            <p:strVal val="#ppt_x"/>
                                          </p:val>
                                        </p:tav>
                                        <p:tav tm="100000">
                                          <p:val>
                                            <p:strVal val="#ppt_x"/>
                                          </p:val>
                                        </p:tav>
                                      </p:tavLst>
                                    </p:anim>
                                    <p:anim calcmode="lin" valueType="num">
                                      <p:cBhvr additive="base">
                                        <p:cTn id="5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p:bldP spid="111" grpId="0"/>
      <p:bldP spid="107" grpId="0" animBg="1"/>
      <p:bldP spid="106" grpId="0" animBg="1"/>
      <p:bldP spid="105" grpId="0" animBg="1"/>
      <p:bldP spid="103" grpId="0" animBg="1"/>
      <p:bldP spid="104" grpId="0" animBg="1"/>
      <p:bldP spid="110" grpId="0"/>
      <p:bldP spid="114" grpId="0"/>
      <p:bldP spid="113" grpId="0"/>
      <p:bldP spid="115"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view of a large building&#10;&#10;Description generated with very high confidence">
            <a:extLst>
              <a:ext uri="{FF2B5EF4-FFF2-40B4-BE49-F238E27FC236}">
                <a16:creationId xmlns:a16="http://schemas.microsoft.com/office/drawing/2014/main" id="{29F3AD70-5D5C-4A12-8336-DB5176260B5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 y="0"/>
            <a:ext cx="12191998" cy="6858000"/>
          </a:xfrm>
          <a:prstGeom prst="rect">
            <a:avLst/>
          </a:prstGeom>
        </p:spPr>
      </p:pic>
      <p:sp>
        <p:nvSpPr>
          <p:cNvPr id="49" name="Freeform: Shape 48">
            <a:extLst>
              <a:ext uri="{FF2B5EF4-FFF2-40B4-BE49-F238E27FC236}">
                <a16:creationId xmlns:a16="http://schemas.microsoft.com/office/drawing/2014/main" id="{784CF9CA-B594-4E68-B5D4-F2EC73C1E083}"/>
              </a:ext>
            </a:extLst>
          </p:cNvPr>
          <p:cNvSpPr/>
          <p:nvPr/>
        </p:nvSpPr>
        <p:spPr>
          <a:xfrm>
            <a:off x="1" y="0"/>
            <a:ext cx="11871158" cy="6858000"/>
          </a:xfrm>
          <a:custGeom>
            <a:avLst/>
            <a:gdLst>
              <a:gd name="connsiteX0" fmla="*/ 7908758 w 12191999"/>
              <a:gd name="connsiteY0" fmla="*/ 1535233 h 6858000"/>
              <a:gd name="connsiteX1" fmla="*/ 7908758 w 12191999"/>
              <a:gd name="connsiteY1" fmla="*/ 5199898 h 6858000"/>
              <a:gd name="connsiteX2" fmla="*/ 8522024 w 12191999"/>
              <a:gd name="connsiteY2" fmla="*/ 5199898 h 6858000"/>
              <a:gd name="connsiteX3" fmla="*/ 8647128 w 12191999"/>
              <a:gd name="connsiteY3" fmla="*/ 5085927 h 6858000"/>
              <a:gd name="connsiteX4" fmla="*/ 8022729 w 12191999"/>
              <a:gd name="connsiteY4" fmla="*/ 5085927 h 6858000"/>
              <a:gd name="connsiteX5" fmla="*/ 8022729 w 12191999"/>
              <a:gd name="connsiteY5" fmla="*/ 1649204 h 6858000"/>
              <a:gd name="connsiteX6" fmla="*/ 11484472 w 12191999"/>
              <a:gd name="connsiteY6" fmla="*/ 1649204 h 6858000"/>
              <a:gd name="connsiteX7" fmla="*/ 11484472 w 12191999"/>
              <a:gd name="connsiteY7" fmla="*/ 2501060 h 6858000"/>
              <a:gd name="connsiteX8" fmla="*/ 11598443 w 12191999"/>
              <a:gd name="connsiteY8" fmla="*/ 2397231 h 6858000"/>
              <a:gd name="connsiteX9" fmla="*/ 11598443 w 12191999"/>
              <a:gd name="connsiteY9" fmla="*/ 1535233 h 6858000"/>
              <a:gd name="connsiteX10" fmla="*/ 2061135 w 12191999"/>
              <a:gd name="connsiteY10" fmla="*/ 755644 h 6858000"/>
              <a:gd name="connsiteX11" fmla="*/ 2360049 w 12191999"/>
              <a:gd name="connsiteY11" fmla="*/ 755644 h 6858000"/>
              <a:gd name="connsiteX12" fmla="*/ 2524241 w 12191999"/>
              <a:gd name="connsiteY12" fmla="*/ 871421 h 6858000"/>
              <a:gd name="connsiteX13" fmla="*/ 2360049 w 12191999"/>
              <a:gd name="connsiteY13" fmla="*/ 987197 h 6858000"/>
              <a:gd name="connsiteX14" fmla="*/ 2061135 w 12191999"/>
              <a:gd name="connsiteY14" fmla="*/ 987197 h 6858000"/>
              <a:gd name="connsiteX15" fmla="*/ 601448 w 12191999"/>
              <a:gd name="connsiteY15" fmla="*/ 349374 h 6858000"/>
              <a:gd name="connsiteX16" fmla="*/ 744590 w 12191999"/>
              <a:gd name="connsiteY16" fmla="*/ 719859 h 6858000"/>
              <a:gd name="connsiteX17" fmla="*/ 458306 w 12191999"/>
              <a:gd name="connsiteY17" fmla="*/ 719859 h 6858000"/>
              <a:gd name="connsiteX18" fmla="*/ 3974089 w 12191999"/>
              <a:gd name="connsiteY18" fmla="*/ 229388 h 6858000"/>
              <a:gd name="connsiteX19" fmla="*/ 4141438 w 12191999"/>
              <a:gd name="connsiteY19" fmla="*/ 274646 h 6858000"/>
              <a:gd name="connsiteX20" fmla="*/ 4260372 w 12191999"/>
              <a:gd name="connsiteY20" fmla="*/ 403052 h 6858000"/>
              <a:gd name="connsiteX21" fmla="*/ 4304578 w 12191999"/>
              <a:gd name="connsiteY21" fmla="*/ 597767 h 6858000"/>
              <a:gd name="connsiteX22" fmla="*/ 4260372 w 12191999"/>
              <a:gd name="connsiteY22" fmla="*/ 792482 h 6858000"/>
              <a:gd name="connsiteX23" fmla="*/ 4141438 w 12191999"/>
              <a:gd name="connsiteY23" fmla="*/ 920889 h 6858000"/>
              <a:gd name="connsiteX24" fmla="*/ 3974089 w 12191999"/>
              <a:gd name="connsiteY24" fmla="*/ 966147 h 6858000"/>
              <a:gd name="connsiteX25" fmla="*/ 3806739 w 12191999"/>
              <a:gd name="connsiteY25" fmla="*/ 920889 h 6858000"/>
              <a:gd name="connsiteX26" fmla="*/ 3687806 w 12191999"/>
              <a:gd name="connsiteY26" fmla="*/ 792482 h 6858000"/>
              <a:gd name="connsiteX27" fmla="*/ 3643600 w 12191999"/>
              <a:gd name="connsiteY27" fmla="*/ 597767 h 6858000"/>
              <a:gd name="connsiteX28" fmla="*/ 3687806 w 12191999"/>
              <a:gd name="connsiteY28" fmla="*/ 403052 h 6858000"/>
              <a:gd name="connsiteX29" fmla="*/ 3806739 w 12191999"/>
              <a:gd name="connsiteY29" fmla="*/ 274646 h 6858000"/>
              <a:gd name="connsiteX30" fmla="*/ 3974089 w 12191999"/>
              <a:gd name="connsiteY30" fmla="*/ 229388 h 6858000"/>
              <a:gd name="connsiteX31" fmla="*/ 2061135 w 12191999"/>
              <a:gd name="connsiteY31" fmla="*/ 208338 h 6858000"/>
              <a:gd name="connsiteX32" fmla="*/ 2292688 w 12191999"/>
              <a:gd name="connsiteY32" fmla="*/ 208338 h 6858000"/>
              <a:gd name="connsiteX33" fmla="*/ 2454775 w 12191999"/>
              <a:gd name="connsiteY33" fmla="*/ 317799 h 6858000"/>
              <a:gd name="connsiteX34" fmla="*/ 2292688 w 12191999"/>
              <a:gd name="connsiteY34" fmla="*/ 427260 h 6858000"/>
              <a:gd name="connsiteX35" fmla="*/ 2061135 w 12191999"/>
              <a:gd name="connsiteY35" fmla="*/ 427260 h 6858000"/>
              <a:gd name="connsiteX36" fmla="*/ 5466875 w 12191999"/>
              <a:gd name="connsiteY36" fmla="*/ 0 h 6858000"/>
              <a:gd name="connsiteX37" fmla="*/ 5917352 w 12191999"/>
              <a:gd name="connsiteY37" fmla="*/ 0 h 6858000"/>
              <a:gd name="connsiteX38" fmla="*/ 5917352 w 12191999"/>
              <a:gd name="connsiteY38" fmla="*/ 656708 h 6858000"/>
              <a:gd name="connsiteX39" fmla="*/ 5859462 w 12191999"/>
              <a:gd name="connsiteY39" fmla="*/ 892471 h 6858000"/>
              <a:gd name="connsiteX40" fmla="*/ 5692113 w 12191999"/>
              <a:gd name="connsiteY40" fmla="*/ 966147 h 6858000"/>
              <a:gd name="connsiteX41" fmla="*/ 5524764 w 12191999"/>
              <a:gd name="connsiteY41" fmla="*/ 892471 h 6858000"/>
              <a:gd name="connsiteX42" fmla="*/ 5466875 w 12191999"/>
              <a:gd name="connsiteY42" fmla="*/ 656708 h 6858000"/>
              <a:gd name="connsiteX43" fmla="*/ 910600 w 12191999"/>
              <a:gd name="connsiteY43" fmla="*/ 0 h 6858000"/>
              <a:gd name="connsiteX44" fmla="*/ 1572770 w 12191999"/>
              <a:gd name="connsiteY44" fmla="*/ 0 h 6858000"/>
              <a:gd name="connsiteX45" fmla="*/ 1572770 w 12191999"/>
              <a:gd name="connsiteY45" fmla="*/ 1334526 h 6858000"/>
              <a:gd name="connsiteX46" fmla="*/ 2402150 w 12191999"/>
              <a:gd name="connsiteY46" fmla="*/ 1334526 h 6858000"/>
              <a:gd name="connsiteX47" fmla="*/ 2865255 w 12191999"/>
              <a:gd name="connsiteY47" fmla="*/ 1228222 h 6858000"/>
              <a:gd name="connsiteX48" fmla="*/ 3025237 w 12191999"/>
              <a:gd name="connsiteY48" fmla="*/ 928256 h 6858000"/>
              <a:gd name="connsiteX49" fmla="*/ 2953666 w 12191999"/>
              <a:gd name="connsiteY49" fmla="*/ 705124 h 6858000"/>
              <a:gd name="connsiteX50" fmla="*/ 2751584 w 12191999"/>
              <a:gd name="connsiteY50" fmla="*/ 564087 h 6858000"/>
              <a:gd name="connsiteX51" fmla="*/ 2904198 w 12191999"/>
              <a:gd name="connsiteY51" fmla="*/ 431470 h 6858000"/>
              <a:gd name="connsiteX52" fmla="*/ 2955771 w 12191999"/>
              <a:gd name="connsiteY52" fmla="*/ 246228 h 6858000"/>
              <a:gd name="connsiteX53" fmla="*/ 2871110 w 12191999"/>
              <a:gd name="connsiteY53" fmla="*/ 23227 h 6858000"/>
              <a:gd name="connsiteX54" fmla="*/ 2844262 w 12191999"/>
              <a:gd name="connsiteY54" fmla="*/ 0 h 6858000"/>
              <a:gd name="connsiteX55" fmla="*/ 3432997 w 12191999"/>
              <a:gd name="connsiteY55" fmla="*/ 0 h 6858000"/>
              <a:gd name="connsiteX56" fmla="*/ 3377841 w 12191999"/>
              <a:gd name="connsiteY56" fmla="*/ 44409 h 6858000"/>
              <a:gd name="connsiteX57" fmla="*/ 3249960 w 12191999"/>
              <a:gd name="connsiteY57" fmla="*/ 200970 h 6858000"/>
              <a:gd name="connsiteX58" fmla="*/ 3142604 w 12191999"/>
              <a:gd name="connsiteY58" fmla="*/ 597767 h 6858000"/>
              <a:gd name="connsiteX59" fmla="*/ 3249960 w 12191999"/>
              <a:gd name="connsiteY59" fmla="*/ 994565 h 6858000"/>
              <a:gd name="connsiteX60" fmla="*/ 3546769 w 12191999"/>
              <a:gd name="connsiteY60" fmla="*/ 1269270 h 6858000"/>
              <a:gd name="connsiteX61" fmla="*/ 3974089 w 12191999"/>
              <a:gd name="connsiteY61" fmla="*/ 1368207 h 6858000"/>
              <a:gd name="connsiteX62" fmla="*/ 4401409 w 12191999"/>
              <a:gd name="connsiteY62" fmla="*/ 1269270 h 6858000"/>
              <a:gd name="connsiteX63" fmla="*/ 4698217 w 12191999"/>
              <a:gd name="connsiteY63" fmla="*/ 994565 h 6858000"/>
              <a:gd name="connsiteX64" fmla="*/ 4805574 w 12191999"/>
              <a:gd name="connsiteY64" fmla="*/ 597767 h 6858000"/>
              <a:gd name="connsiteX65" fmla="*/ 4698217 w 12191999"/>
              <a:gd name="connsiteY65" fmla="*/ 200970 h 6858000"/>
              <a:gd name="connsiteX66" fmla="*/ 4570337 w 12191999"/>
              <a:gd name="connsiteY66" fmla="*/ 44409 h 6858000"/>
              <a:gd name="connsiteX67" fmla="*/ 4515181 w 12191999"/>
              <a:gd name="connsiteY67" fmla="*/ 0 h 6858000"/>
              <a:gd name="connsiteX68" fmla="*/ 4970089 w 12191999"/>
              <a:gd name="connsiteY68" fmla="*/ 0 h 6858000"/>
              <a:gd name="connsiteX69" fmla="*/ 4970089 w 12191999"/>
              <a:gd name="connsiteY69" fmla="*/ 671443 h 6858000"/>
              <a:gd name="connsiteX70" fmla="*/ 5159542 w 12191999"/>
              <a:gd name="connsiteY70" fmla="*/ 1185069 h 6858000"/>
              <a:gd name="connsiteX71" fmla="*/ 5687904 w 12191999"/>
              <a:gd name="connsiteY71" fmla="*/ 1368207 h 6858000"/>
              <a:gd name="connsiteX72" fmla="*/ 6216264 w 12191999"/>
              <a:gd name="connsiteY72" fmla="*/ 1185069 h 6858000"/>
              <a:gd name="connsiteX73" fmla="*/ 6405716 w 12191999"/>
              <a:gd name="connsiteY73" fmla="*/ 671443 h 6858000"/>
              <a:gd name="connsiteX74" fmla="*/ 6405716 w 12191999"/>
              <a:gd name="connsiteY74" fmla="*/ 0 h 6858000"/>
              <a:gd name="connsiteX75" fmla="*/ 6518978 w 12191999"/>
              <a:gd name="connsiteY75" fmla="*/ 0 h 6858000"/>
              <a:gd name="connsiteX76" fmla="*/ 6518978 w 12191999"/>
              <a:gd name="connsiteY76" fmla="*/ 246228 h 6858000"/>
              <a:gd name="connsiteX77" fmla="*/ 6910754 w 12191999"/>
              <a:gd name="connsiteY77" fmla="*/ 246228 h 6858000"/>
              <a:gd name="connsiteX78" fmla="*/ 6910754 w 12191999"/>
              <a:gd name="connsiteY78" fmla="*/ 5943600 h 6858000"/>
              <a:gd name="connsiteX79" fmla="*/ 7455877 w 12191999"/>
              <a:gd name="connsiteY79" fmla="*/ 5943600 h 6858000"/>
              <a:gd name="connsiteX80" fmla="*/ 7455877 w 12191999"/>
              <a:gd name="connsiteY80" fmla="*/ 246228 h 6858000"/>
              <a:gd name="connsiteX81" fmla="*/ 7878824 w 12191999"/>
              <a:gd name="connsiteY81" fmla="*/ 246228 h 6858000"/>
              <a:gd name="connsiteX82" fmla="*/ 7878824 w 12191999"/>
              <a:gd name="connsiteY82" fmla="*/ 0 h 6858000"/>
              <a:gd name="connsiteX83" fmla="*/ 12191999 w 12191999"/>
              <a:gd name="connsiteY83" fmla="*/ 0 h 6858000"/>
              <a:gd name="connsiteX84" fmla="*/ 12191999 w 12191999"/>
              <a:gd name="connsiteY84" fmla="*/ 6858000 h 6858000"/>
              <a:gd name="connsiteX85" fmla="*/ 0 w 12191999"/>
              <a:gd name="connsiteY85" fmla="*/ 6858000 h 6858000"/>
              <a:gd name="connsiteX86" fmla="*/ 0 w 12191999"/>
              <a:gd name="connsiteY86" fmla="*/ 1334526 h 6858000"/>
              <a:gd name="connsiteX87" fmla="*/ 222544 w 12191999"/>
              <a:gd name="connsiteY87" fmla="*/ 1334526 h 6858000"/>
              <a:gd name="connsiteX88" fmla="*/ 321480 w 12191999"/>
              <a:gd name="connsiteY88" fmla="*/ 1077713 h 6858000"/>
              <a:gd name="connsiteX89" fmla="*/ 881417 w 12191999"/>
              <a:gd name="connsiteY89" fmla="*/ 1077713 h 6858000"/>
              <a:gd name="connsiteX90" fmla="*/ 980353 w 12191999"/>
              <a:gd name="connsiteY90" fmla="*/ 1334526 h 6858000"/>
              <a:gd name="connsiteX91" fmla="*/ 1493979 w 12191999"/>
              <a:gd name="connsiteY91" fmla="*/ 1334526 h 6858000"/>
              <a:gd name="connsiteX92" fmla="*/ 0 w 12191999"/>
              <a:gd name="connsiteY92" fmla="*/ 0 h 6858000"/>
              <a:gd name="connsiteX93" fmla="*/ 300716 w 12191999"/>
              <a:gd name="connsiteY93" fmla="*/ 0 h 6858000"/>
              <a:gd name="connsiteX94" fmla="*/ 0 w 12191999"/>
              <a:gd name="connsiteY94" fmla="*/ 6879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2191999" h="6858000">
                <a:moveTo>
                  <a:pt x="7908758" y="1535233"/>
                </a:moveTo>
                <a:lnTo>
                  <a:pt x="7908758" y="5199898"/>
                </a:lnTo>
                <a:lnTo>
                  <a:pt x="8522024" y="5199898"/>
                </a:lnTo>
                <a:lnTo>
                  <a:pt x="8647128" y="5085927"/>
                </a:lnTo>
                <a:lnTo>
                  <a:pt x="8022729" y="5085927"/>
                </a:lnTo>
                <a:lnTo>
                  <a:pt x="8022729" y="1649204"/>
                </a:lnTo>
                <a:lnTo>
                  <a:pt x="11484472" y="1649204"/>
                </a:lnTo>
                <a:lnTo>
                  <a:pt x="11484472" y="2501060"/>
                </a:lnTo>
                <a:lnTo>
                  <a:pt x="11598443" y="2397231"/>
                </a:lnTo>
                <a:lnTo>
                  <a:pt x="11598443" y="1535233"/>
                </a:lnTo>
                <a:close/>
                <a:moveTo>
                  <a:pt x="2061135" y="755644"/>
                </a:moveTo>
                <a:lnTo>
                  <a:pt x="2360049" y="755644"/>
                </a:lnTo>
                <a:cubicBezTo>
                  <a:pt x="2469510" y="755644"/>
                  <a:pt x="2524241" y="794237"/>
                  <a:pt x="2524241" y="871421"/>
                </a:cubicBezTo>
                <a:cubicBezTo>
                  <a:pt x="2524241" y="948605"/>
                  <a:pt x="2469510" y="987197"/>
                  <a:pt x="2360049" y="987197"/>
                </a:cubicBezTo>
                <a:lnTo>
                  <a:pt x="2061135" y="987197"/>
                </a:lnTo>
                <a:close/>
                <a:moveTo>
                  <a:pt x="601448" y="349374"/>
                </a:moveTo>
                <a:lnTo>
                  <a:pt x="744590" y="719859"/>
                </a:lnTo>
                <a:lnTo>
                  <a:pt x="458306" y="719859"/>
                </a:lnTo>
                <a:close/>
                <a:moveTo>
                  <a:pt x="3974089" y="229388"/>
                </a:moveTo>
                <a:cubicBezTo>
                  <a:pt x="4035836" y="229388"/>
                  <a:pt x="4091619" y="244474"/>
                  <a:pt x="4141438" y="274646"/>
                </a:cubicBezTo>
                <a:cubicBezTo>
                  <a:pt x="4191257" y="304818"/>
                  <a:pt x="4230902" y="347620"/>
                  <a:pt x="4260372" y="403052"/>
                </a:cubicBezTo>
                <a:cubicBezTo>
                  <a:pt x="4289843" y="458485"/>
                  <a:pt x="4304578" y="523390"/>
                  <a:pt x="4304578" y="597767"/>
                </a:cubicBezTo>
                <a:cubicBezTo>
                  <a:pt x="4304578" y="672145"/>
                  <a:pt x="4289843" y="737050"/>
                  <a:pt x="4260372" y="792482"/>
                </a:cubicBezTo>
                <a:cubicBezTo>
                  <a:pt x="4230902" y="847915"/>
                  <a:pt x="4191257" y="890717"/>
                  <a:pt x="4141438" y="920889"/>
                </a:cubicBezTo>
                <a:cubicBezTo>
                  <a:pt x="4091619" y="951061"/>
                  <a:pt x="4035836" y="966147"/>
                  <a:pt x="3974089" y="966147"/>
                </a:cubicBezTo>
                <a:cubicBezTo>
                  <a:pt x="3912342" y="966147"/>
                  <a:pt x="3856559" y="951061"/>
                  <a:pt x="3806739" y="920889"/>
                </a:cubicBezTo>
                <a:cubicBezTo>
                  <a:pt x="3756921" y="890717"/>
                  <a:pt x="3717276" y="847915"/>
                  <a:pt x="3687806" y="792482"/>
                </a:cubicBezTo>
                <a:cubicBezTo>
                  <a:pt x="3658335" y="737050"/>
                  <a:pt x="3643600" y="672145"/>
                  <a:pt x="3643600" y="597767"/>
                </a:cubicBezTo>
                <a:cubicBezTo>
                  <a:pt x="3643600" y="523390"/>
                  <a:pt x="3658335" y="458485"/>
                  <a:pt x="3687806" y="403052"/>
                </a:cubicBezTo>
                <a:cubicBezTo>
                  <a:pt x="3717276" y="347620"/>
                  <a:pt x="3756921" y="304818"/>
                  <a:pt x="3806739" y="274646"/>
                </a:cubicBezTo>
                <a:cubicBezTo>
                  <a:pt x="3856559" y="244474"/>
                  <a:pt x="3912342" y="229388"/>
                  <a:pt x="3974089" y="229388"/>
                </a:cubicBezTo>
                <a:close/>
                <a:moveTo>
                  <a:pt x="2061135" y="208338"/>
                </a:moveTo>
                <a:lnTo>
                  <a:pt x="2292688" y="208338"/>
                </a:lnTo>
                <a:cubicBezTo>
                  <a:pt x="2400746" y="208338"/>
                  <a:pt x="2454775" y="244825"/>
                  <a:pt x="2454775" y="317799"/>
                </a:cubicBezTo>
                <a:cubicBezTo>
                  <a:pt x="2454775" y="390773"/>
                  <a:pt x="2400746" y="427260"/>
                  <a:pt x="2292688" y="427260"/>
                </a:cubicBezTo>
                <a:lnTo>
                  <a:pt x="2061135" y="427260"/>
                </a:lnTo>
                <a:close/>
                <a:moveTo>
                  <a:pt x="5466875" y="0"/>
                </a:moveTo>
                <a:lnTo>
                  <a:pt x="5917352" y="0"/>
                </a:lnTo>
                <a:lnTo>
                  <a:pt x="5917352" y="656708"/>
                </a:lnTo>
                <a:cubicBezTo>
                  <a:pt x="5917352" y="764766"/>
                  <a:pt x="5898054" y="843354"/>
                  <a:pt x="5859462" y="892471"/>
                </a:cubicBezTo>
                <a:cubicBezTo>
                  <a:pt x="5820870" y="941588"/>
                  <a:pt x="5765087" y="966147"/>
                  <a:pt x="5692113" y="966147"/>
                </a:cubicBezTo>
                <a:cubicBezTo>
                  <a:pt x="5619139" y="966147"/>
                  <a:pt x="5563355" y="941588"/>
                  <a:pt x="5524764" y="892471"/>
                </a:cubicBezTo>
                <a:cubicBezTo>
                  <a:pt x="5486171" y="843354"/>
                  <a:pt x="5466875" y="764766"/>
                  <a:pt x="5466875" y="656708"/>
                </a:cubicBezTo>
                <a:close/>
                <a:moveTo>
                  <a:pt x="910600" y="0"/>
                </a:moveTo>
                <a:lnTo>
                  <a:pt x="1572770" y="0"/>
                </a:lnTo>
                <a:lnTo>
                  <a:pt x="1572770" y="1334526"/>
                </a:lnTo>
                <a:lnTo>
                  <a:pt x="2402150" y="1334526"/>
                </a:lnTo>
                <a:cubicBezTo>
                  <a:pt x="2604232" y="1334526"/>
                  <a:pt x="2758601" y="1299092"/>
                  <a:pt x="2865255" y="1228222"/>
                </a:cubicBezTo>
                <a:cubicBezTo>
                  <a:pt x="2971910" y="1157353"/>
                  <a:pt x="3025237" y="1057365"/>
                  <a:pt x="3025237" y="928256"/>
                </a:cubicBezTo>
                <a:cubicBezTo>
                  <a:pt x="3025237" y="841249"/>
                  <a:pt x="3001380" y="766871"/>
                  <a:pt x="2953666" y="705124"/>
                </a:cubicBezTo>
                <a:cubicBezTo>
                  <a:pt x="2905952" y="643376"/>
                  <a:pt x="2838592" y="596364"/>
                  <a:pt x="2751584" y="564087"/>
                </a:cubicBezTo>
                <a:cubicBezTo>
                  <a:pt x="2818945" y="530407"/>
                  <a:pt x="2869816" y="486201"/>
                  <a:pt x="2904198" y="431470"/>
                </a:cubicBezTo>
                <a:cubicBezTo>
                  <a:pt x="2938580" y="376740"/>
                  <a:pt x="2955771" y="314992"/>
                  <a:pt x="2955771" y="246228"/>
                </a:cubicBezTo>
                <a:cubicBezTo>
                  <a:pt x="2955771" y="158870"/>
                  <a:pt x="2927551" y="84536"/>
                  <a:pt x="2871110" y="23227"/>
                </a:cubicBezTo>
                <a:lnTo>
                  <a:pt x="2844262" y="0"/>
                </a:lnTo>
                <a:lnTo>
                  <a:pt x="3432997" y="0"/>
                </a:lnTo>
                <a:lnTo>
                  <a:pt x="3377841" y="44409"/>
                </a:lnTo>
                <a:cubicBezTo>
                  <a:pt x="3328373" y="90193"/>
                  <a:pt x="3285746" y="142380"/>
                  <a:pt x="3249960" y="200970"/>
                </a:cubicBezTo>
                <a:cubicBezTo>
                  <a:pt x="3178390" y="318150"/>
                  <a:pt x="3142604" y="450416"/>
                  <a:pt x="3142604" y="597767"/>
                </a:cubicBezTo>
                <a:cubicBezTo>
                  <a:pt x="3142604" y="745119"/>
                  <a:pt x="3178390" y="877385"/>
                  <a:pt x="3249960" y="994565"/>
                </a:cubicBezTo>
                <a:cubicBezTo>
                  <a:pt x="3321531" y="1111744"/>
                  <a:pt x="3420468" y="1203313"/>
                  <a:pt x="3546769" y="1269270"/>
                </a:cubicBezTo>
                <a:cubicBezTo>
                  <a:pt x="3673070" y="1335228"/>
                  <a:pt x="3815510" y="1368207"/>
                  <a:pt x="3974089" y="1368207"/>
                </a:cubicBezTo>
                <a:cubicBezTo>
                  <a:pt x="4132667" y="1368207"/>
                  <a:pt x="4275109" y="1335228"/>
                  <a:pt x="4401409" y="1269270"/>
                </a:cubicBezTo>
                <a:cubicBezTo>
                  <a:pt x="4527710" y="1203313"/>
                  <a:pt x="4626648" y="1111744"/>
                  <a:pt x="4698217" y="994565"/>
                </a:cubicBezTo>
                <a:cubicBezTo>
                  <a:pt x="4769788" y="877385"/>
                  <a:pt x="4805574" y="745119"/>
                  <a:pt x="4805574" y="597767"/>
                </a:cubicBezTo>
                <a:cubicBezTo>
                  <a:pt x="4805574" y="450416"/>
                  <a:pt x="4769788" y="318150"/>
                  <a:pt x="4698217" y="200970"/>
                </a:cubicBezTo>
                <a:cubicBezTo>
                  <a:pt x="4662432" y="142380"/>
                  <a:pt x="4619805" y="90193"/>
                  <a:pt x="4570337" y="44409"/>
                </a:cubicBezTo>
                <a:lnTo>
                  <a:pt x="4515181" y="0"/>
                </a:lnTo>
                <a:lnTo>
                  <a:pt x="4970089" y="0"/>
                </a:lnTo>
                <a:lnTo>
                  <a:pt x="4970089" y="671443"/>
                </a:lnTo>
                <a:cubicBezTo>
                  <a:pt x="4970089" y="891769"/>
                  <a:pt x="5033240" y="1062978"/>
                  <a:pt x="5159542" y="1185069"/>
                </a:cubicBezTo>
                <a:cubicBezTo>
                  <a:pt x="5285843" y="1307161"/>
                  <a:pt x="5461964" y="1368207"/>
                  <a:pt x="5687904" y="1368207"/>
                </a:cubicBezTo>
                <a:cubicBezTo>
                  <a:pt x="5913842" y="1368207"/>
                  <a:pt x="6089963" y="1307161"/>
                  <a:pt x="6216264" y="1185069"/>
                </a:cubicBezTo>
                <a:cubicBezTo>
                  <a:pt x="6342565" y="1062978"/>
                  <a:pt x="6405716" y="891769"/>
                  <a:pt x="6405716" y="671443"/>
                </a:cubicBezTo>
                <a:lnTo>
                  <a:pt x="6405716" y="0"/>
                </a:lnTo>
                <a:lnTo>
                  <a:pt x="6518978" y="0"/>
                </a:lnTo>
                <a:lnTo>
                  <a:pt x="6518978" y="246228"/>
                </a:lnTo>
                <a:lnTo>
                  <a:pt x="6910754" y="246228"/>
                </a:lnTo>
                <a:lnTo>
                  <a:pt x="6910754" y="5943600"/>
                </a:lnTo>
                <a:lnTo>
                  <a:pt x="7455877" y="5943600"/>
                </a:lnTo>
                <a:lnTo>
                  <a:pt x="7455877" y="246228"/>
                </a:lnTo>
                <a:lnTo>
                  <a:pt x="7878824" y="246228"/>
                </a:lnTo>
                <a:lnTo>
                  <a:pt x="7878824" y="0"/>
                </a:lnTo>
                <a:lnTo>
                  <a:pt x="12191999" y="0"/>
                </a:lnTo>
                <a:lnTo>
                  <a:pt x="12191999" y="6858000"/>
                </a:lnTo>
                <a:lnTo>
                  <a:pt x="0" y="6858000"/>
                </a:lnTo>
                <a:lnTo>
                  <a:pt x="0" y="1334526"/>
                </a:lnTo>
                <a:lnTo>
                  <a:pt x="222544" y="1334526"/>
                </a:lnTo>
                <a:lnTo>
                  <a:pt x="321480" y="1077713"/>
                </a:lnTo>
                <a:lnTo>
                  <a:pt x="881417" y="1077713"/>
                </a:lnTo>
                <a:lnTo>
                  <a:pt x="980353" y="1334526"/>
                </a:lnTo>
                <a:lnTo>
                  <a:pt x="1493979" y="1334526"/>
                </a:lnTo>
                <a:close/>
                <a:moveTo>
                  <a:pt x="0" y="0"/>
                </a:moveTo>
                <a:lnTo>
                  <a:pt x="300716" y="0"/>
                </a:lnTo>
                <a:lnTo>
                  <a:pt x="0" y="6879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id="{3FD98194-D8C7-48CE-95B0-63FF6644370E}"/>
              </a:ext>
            </a:extLst>
          </p:cNvPr>
          <p:cNvSpPr txBox="1"/>
          <p:nvPr/>
        </p:nvSpPr>
        <p:spPr>
          <a:xfrm>
            <a:off x="8216408" y="2271428"/>
            <a:ext cx="2701605" cy="584775"/>
          </a:xfrm>
          <a:prstGeom prst="rect">
            <a:avLst/>
          </a:prstGeom>
          <a:noFill/>
        </p:spPr>
        <p:txBody>
          <a:bodyPr wrap="square" rtlCol="0">
            <a:spAutoFit/>
          </a:bodyPr>
          <a:lstStyle/>
          <a:p>
            <a:r>
              <a:rPr lang="en-IN" sz="3200" dirty="0">
                <a:latin typeface="Montserrat Light" panose="00000400000000000000" pitchFamily="2" charset="0"/>
              </a:rPr>
              <a:t>we are</a:t>
            </a:r>
          </a:p>
        </p:txBody>
      </p:sp>
      <p:sp>
        <p:nvSpPr>
          <p:cNvPr id="51" name="TextBox 50">
            <a:extLst>
              <a:ext uri="{FF2B5EF4-FFF2-40B4-BE49-F238E27FC236}">
                <a16:creationId xmlns:a16="http://schemas.microsoft.com/office/drawing/2014/main" id="{2F805F2C-242F-43F0-A060-32FCEB09FC2F}"/>
              </a:ext>
            </a:extLst>
          </p:cNvPr>
          <p:cNvSpPr txBox="1"/>
          <p:nvPr/>
        </p:nvSpPr>
        <p:spPr>
          <a:xfrm>
            <a:off x="8128715" y="2530153"/>
            <a:ext cx="3549938" cy="1107996"/>
          </a:xfrm>
          <a:prstGeom prst="rect">
            <a:avLst/>
          </a:prstGeom>
          <a:noFill/>
        </p:spPr>
        <p:txBody>
          <a:bodyPr wrap="square" rtlCol="0">
            <a:spAutoFit/>
          </a:bodyPr>
          <a:lstStyle/>
          <a:p>
            <a:r>
              <a:rPr lang="en-IN" sz="6600" dirty="0">
                <a:latin typeface="Montserrat" panose="00000500000000000000" pitchFamily="2" charset="0"/>
              </a:rPr>
              <a:t>Cozzos</a:t>
            </a:r>
          </a:p>
        </p:txBody>
      </p:sp>
      <p:sp>
        <p:nvSpPr>
          <p:cNvPr id="52" name="TextBox 51">
            <a:extLst>
              <a:ext uri="{FF2B5EF4-FFF2-40B4-BE49-F238E27FC236}">
                <a16:creationId xmlns:a16="http://schemas.microsoft.com/office/drawing/2014/main" id="{0BF3BB72-21C4-48A9-B6D7-840AEE5FEBAA}"/>
              </a:ext>
            </a:extLst>
          </p:cNvPr>
          <p:cNvSpPr txBox="1"/>
          <p:nvPr/>
        </p:nvSpPr>
        <p:spPr>
          <a:xfrm>
            <a:off x="9311148" y="3671375"/>
            <a:ext cx="2321279" cy="2492990"/>
          </a:xfrm>
          <a:prstGeom prst="rect">
            <a:avLst/>
          </a:prstGeom>
          <a:noFill/>
        </p:spPr>
        <p:txBody>
          <a:bodyPr wrap="square" rtlCol="0">
            <a:spAutoFit/>
          </a:bodyPr>
          <a:lstStyle/>
          <a:p>
            <a:pPr algn="just"/>
            <a:r>
              <a:rPr lang="en-US" sz="1200" dirty="0">
                <a:latin typeface="Bahnschrift Light" panose="020B0502040204020203" pitchFamily="34" charset="0"/>
              </a:rPr>
              <a:t>Our Mission Is To Change The Rural Area Economy And Decrease The Unemployed Problem. Every Rural Area Can Convert Into Industrial Area By Setup Various Manufacturing Units By Unemployed. After COVID-19 The Pandemic Situation The Unemployed Rate Will Be Increased In West Bengal, So This Is A Great Mission For All Entrepreneurs And Unemployed.</a:t>
            </a:r>
            <a:endParaRPr lang="en-IN" sz="700" dirty="0">
              <a:latin typeface="Bahnschrift Light" panose="020B0502040204020203" pitchFamily="34" charset="0"/>
            </a:endParaRPr>
          </a:p>
        </p:txBody>
      </p:sp>
      <p:cxnSp>
        <p:nvCxnSpPr>
          <p:cNvPr id="54" name="Straight Connector 53">
            <a:extLst>
              <a:ext uri="{FF2B5EF4-FFF2-40B4-BE49-F238E27FC236}">
                <a16:creationId xmlns:a16="http://schemas.microsoft.com/office/drawing/2014/main" id="{055C28F8-DEAE-42DC-A167-013852ED321F}"/>
              </a:ext>
            </a:extLst>
          </p:cNvPr>
          <p:cNvCxnSpPr/>
          <p:nvPr/>
        </p:nvCxnSpPr>
        <p:spPr>
          <a:xfrm>
            <a:off x="8887328" y="6577262"/>
            <a:ext cx="28073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B4B29CD-AFD9-4674-8C35-71D5B3EA131C}"/>
              </a:ext>
            </a:extLst>
          </p:cNvPr>
          <p:cNvSpPr txBox="1"/>
          <p:nvPr/>
        </p:nvSpPr>
        <p:spPr>
          <a:xfrm>
            <a:off x="9598886" y="6577262"/>
            <a:ext cx="2095811" cy="230832"/>
          </a:xfrm>
          <a:prstGeom prst="rect">
            <a:avLst/>
          </a:prstGeom>
          <a:noFill/>
        </p:spPr>
        <p:txBody>
          <a:bodyPr wrap="square" rtlCol="0">
            <a:spAutoFit/>
          </a:bodyPr>
          <a:lstStyle/>
          <a:p>
            <a:pPr algn="r"/>
            <a:r>
              <a:rPr lang="en-IN" sz="900" spc="600" dirty="0">
                <a:latin typeface="Montserrat" panose="00000500000000000000" pitchFamily="2" charset="0"/>
              </a:rPr>
              <a:t>About Us</a:t>
            </a:r>
          </a:p>
        </p:txBody>
      </p:sp>
      <p:pic>
        <p:nvPicPr>
          <p:cNvPr id="1026" name="Picture 2" descr="ISO">
            <a:extLst>
              <a:ext uri="{FF2B5EF4-FFF2-40B4-BE49-F238E27FC236}">
                <a16:creationId xmlns:a16="http://schemas.microsoft.com/office/drawing/2014/main" id="{F693693F-328A-4249-92DD-6361536FA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892" y="178463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Indian Patent Office is considering implementing blockchain and AI  technology">
            <a:extLst>
              <a:ext uri="{FF2B5EF4-FFF2-40B4-BE49-F238E27FC236}">
                <a16:creationId xmlns:a16="http://schemas.microsoft.com/office/drawing/2014/main" id="{ED19A47F-0D61-4E62-AB2D-97B76C173D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630" y="2098962"/>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SME in Villeparle, Mumbai | ID: 14977630048">
            <a:extLst>
              <a:ext uri="{FF2B5EF4-FFF2-40B4-BE49-F238E27FC236}">
                <a16:creationId xmlns:a16="http://schemas.microsoft.com/office/drawing/2014/main" id="{4D545933-258D-4E91-91B5-958F9C5992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841" y="3974468"/>
            <a:ext cx="2409825" cy="1895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TDS | Council For Technical Continuing Academic Educational and Scientific  Studies">
            <a:extLst>
              <a:ext uri="{FF2B5EF4-FFF2-40B4-BE49-F238E27FC236}">
                <a16:creationId xmlns:a16="http://schemas.microsoft.com/office/drawing/2014/main" id="{72BE0BB0-1673-49E3-9BCF-B8948DD882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2649" y="405066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305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1250"/>
                                        <p:tgtEl>
                                          <p:spTgt spid="51"/>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125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par>
                                <p:cTn id="22" presetID="10" presetClass="entr" presetSubtype="0" fill="hold" nodeType="withEffect">
                                  <p:stCondLst>
                                    <p:cond delay="0"/>
                                  </p:stCondLst>
                                  <p:childTnLst>
                                    <p:set>
                                      <p:cBhvr>
                                        <p:cTn id="23" dur="1" fill="hold">
                                          <p:stCondLst>
                                            <p:cond delay="0"/>
                                          </p:stCondLst>
                                        </p:cTn>
                                        <p:tgtEl>
                                          <p:spTgt spid="1032"/>
                                        </p:tgtEl>
                                        <p:attrNameLst>
                                          <p:attrName>style.visibility</p:attrName>
                                        </p:attrNameLst>
                                      </p:cBhvr>
                                      <p:to>
                                        <p:strVal val="visible"/>
                                      </p:to>
                                    </p:set>
                                    <p:animEffect transition="in" filter="fade">
                                      <p:cBhvr>
                                        <p:cTn id="24" dur="500"/>
                                        <p:tgtEl>
                                          <p:spTgt spid="1032"/>
                                        </p:tgtEl>
                                      </p:cBhvr>
                                    </p:animEffect>
                                  </p:childTnLst>
                                </p:cTn>
                              </p:par>
                              <p:par>
                                <p:cTn id="25" presetID="10"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1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66FC29F-F813-4643-8A11-B07DBC7E854C}"/>
              </a:ext>
            </a:extLst>
          </p:cNvPr>
          <p:cNvSpPr/>
          <p:nvPr/>
        </p:nvSpPr>
        <p:spPr>
          <a:xfrm>
            <a:off x="6609347" y="0"/>
            <a:ext cx="5582653" cy="6481008"/>
          </a:xfrm>
          <a:prstGeom prst="rect">
            <a:avLst/>
          </a:prstGeom>
          <a:blipFill dpi="0"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a:stretch>
              <a:fillRect l="-46000" r="-3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1CB02269-846B-43C6-A036-88BBC2C08403}"/>
              </a:ext>
            </a:extLst>
          </p:cNvPr>
          <p:cNvSpPr/>
          <p:nvPr/>
        </p:nvSpPr>
        <p:spPr>
          <a:xfrm>
            <a:off x="6609348" y="0"/>
            <a:ext cx="5582648" cy="6481000"/>
          </a:xfrm>
          <a:prstGeom prst="rect">
            <a:avLst/>
          </a:prstGeom>
          <a:gradFill flip="none" rotWithShape="1">
            <a:gsLst>
              <a:gs pos="26000">
                <a:schemeClr val="bg1">
                  <a:alpha val="0"/>
                </a:schemeClr>
              </a:gs>
              <a:gs pos="89000">
                <a:schemeClr val="tx1">
                  <a:alpha val="3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D8140B65-1958-4E16-B447-A2282E528ED6}"/>
              </a:ext>
            </a:extLst>
          </p:cNvPr>
          <p:cNvCxnSpPr>
            <a:cxnSpLocks/>
          </p:cNvCxnSpPr>
          <p:nvPr/>
        </p:nvCxnSpPr>
        <p:spPr>
          <a:xfrm>
            <a:off x="1155032" y="304800"/>
            <a:ext cx="0" cy="65532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F45F964-05A3-4E4F-9CCD-97DB835F847A}"/>
              </a:ext>
            </a:extLst>
          </p:cNvPr>
          <p:cNvSpPr/>
          <p:nvPr/>
        </p:nvSpPr>
        <p:spPr>
          <a:xfrm>
            <a:off x="0" y="208547"/>
            <a:ext cx="1171074" cy="1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3279B36-DA41-472A-B5ED-0B3C24E2FF8B}"/>
              </a:ext>
            </a:extLst>
          </p:cNvPr>
          <p:cNvSpPr/>
          <p:nvPr/>
        </p:nvSpPr>
        <p:spPr>
          <a:xfrm>
            <a:off x="1299404" y="1066801"/>
            <a:ext cx="5983701" cy="5791200"/>
          </a:xfrm>
          <a:prstGeom prst="rect">
            <a:avLst/>
          </a:prstGeom>
          <a:solidFill>
            <a:schemeClr val="bg1">
              <a:alpha val="85000"/>
            </a:schemeClr>
          </a:solidFill>
          <a:ln>
            <a:noFill/>
          </a:ln>
          <a:effectLst>
            <a:outerShdw blurRad="3175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F78DEAEA-12D1-4C9A-BFF7-0B61A2825424}"/>
              </a:ext>
            </a:extLst>
          </p:cNvPr>
          <p:cNvCxnSpPr/>
          <p:nvPr/>
        </p:nvCxnSpPr>
        <p:spPr>
          <a:xfrm>
            <a:off x="0" y="6481011"/>
            <a:ext cx="620829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05C221-5B4A-4E29-B253-ED7777EF0FD3}"/>
              </a:ext>
            </a:extLst>
          </p:cNvPr>
          <p:cNvSpPr/>
          <p:nvPr/>
        </p:nvSpPr>
        <p:spPr>
          <a:xfrm>
            <a:off x="6208295" y="6472753"/>
            <a:ext cx="5983705" cy="1522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CB4D59D3-F8D7-4059-9352-9AD4AD6D82D9}"/>
              </a:ext>
            </a:extLst>
          </p:cNvPr>
          <p:cNvCxnSpPr/>
          <p:nvPr/>
        </p:nvCxnSpPr>
        <p:spPr>
          <a:xfrm>
            <a:off x="0" y="1580147"/>
            <a:ext cx="620829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92A565-9138-47F2-AE6B-1FE0FC2564D5}"/>
              </a:ext>
            </a:extLst>
          </p:cNvPr>
          <p:cNvSpPr/>
          <p:nvPr/>
        </p:nvSpPr>
        <p:spPr>
          <a:xfrm rot="16200000">
            <a:off x="5694758" y="2093683"/>
            <a:ext cx="1171074"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967BE4D1-C11A-4C68-82AD-1CC6D15FBD63}"/>
              </a:ext>
            </a:extLst>
          </p:cNvPr>
          <p:cNvSpPr/>
          <p:nvPr/>
        </p:nvSpPr>
        <p:spPr>
          <a:xfrm>
            <a:off x="10444974" y="1825231"/>
            <a:ext cx="1889026" cy="10156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9" name="Rectangle 28">
            <a:extLst>
              <a:ext uri="{FF2B5EF4-FFF2-40B4-BE49-F238E27FC236}">
                <a16:creationId xmlns:a16="http://schemas.microsoft.com/office/drawing/2014/main" id="{F019AF92-00C9-4421-965B-190660E6F047}"/>
              </a:ext>
            </a:extLst>
          </p:cNvPr>
          <p:cNvSpPr/>
          <p:nvPr/>
        </p:nvSpPr>
        <p:spPr>
          <a:xfrm>
            <a:off x="6240366" y="3261975"/>
            <a:ext cx="1828090" cy="101560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3" name="Half Frame 42">
            <a:extLst>
              <a:ext uri="{FF2B5EF4-FFF2-40B4-BE49-F238E27FC236}">
                <a16:creationId xmlns:a16="http://schemas.microsoft.com/office/drawing/2014/main" id="{13D4A71A-5508-4D21-90BD-DF9D06A7C0A5}"/>
              </a:ext>
            </a:extLst>
          </p:cNvPr>
          <p:cNvSpPr/>
          <p:nvPr/>
        </p:nvSpPr>
        <p:spPr>
          <a:xfrm>
            <a:off x="1556085" y="1907381"/>
            <a:ext cx="552450" cy="516606"/>
          </a:xfrm>
          <a:prstGeom prst="halfFram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Half Frame 43">
            <a:extLst>
              <a:ext uri="{FF2B5EF4-FFF2-40B4-BE49-F238E27FC236}">
                <a16:creationId xmlns:a16="http://schemas.microsoft.com/office/drawing/2014/main" id="{CBC735C6-566B-4045-A653-D94481F1933C}"/>
              </a:ext>
            </a:extLst>
          </p:cNvPr>
          <p:cNvSpPr/>
          <p:nvPr/>
        </p:nvSpPr>
        <p:spPr>
          <a:xfrm flipH="1" flipV="1">
            <a:off x="5641646" y="5791199"/>
            <a:ext cx="552450" cy="516606"/>
          </a:xfrm>
          <a:prstGeom prst="halfFram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5" name="TextBox 44">
            <a:extLst>
              <a:ext uri="{FF2B5EF4-FFF2-40B4-BE49-F238E27FC236}">
                <a16:creationId xmlns:a16="http://schemas.microsoft.com/office/drawing/2014/main" id="{199D1FF7-EC64-436E-9AB7-C30927F39E5D}"/>
              </a:ext>
            </a:extLst>
          </p:cNvPr>
          <p:cNvSpPr txBox="1"/>
          <p:nvPr/>
        </p:nvSpPr>
        <p:spPr>
          <a:xfrm>
            <a:off x="1911240" y="2046998"/>
            <a:ext cx="3912756" cy="1015663"/>
          </a:xfrm>
          <a:prstGeom prst="rect">
            <a:avLst/>
          </a:prstGeom>
          <a:noFill/>
        </p:spPr>
        <p:txBody>
          <a:bodyPr wrap="square" rtlCol="0">
            <a:spAutoFit/>
          </a:bodyPr>
          <a:lstStyle/>
          <a:p>
            <a:r>
              <a:rPr lang="en-IN" sz="6000" spc="300" dirty="0">
                <a:solidFill>
                  <a:schemeClr val="tx1">
                    <a:lumMod val="85000"/>
                    <a:lumOff val="15000"/>
                  </a:schemeClr>
                </a:solidFill>
                <a:latin typeface="Bebas Neue Bold" panose="020B0606020202050201" pitchFamily="34" charset="0"/>
              </a:rPr>
              <a:t>Company</a:t>
            </a:r>
          </a:p>
        </p:txBody>
      </p:sp>
      <p:sp>
        <p:nvSpPr>
          <p:cNvPr id="46" name="TextBox 45">
            <a:extLst>
              <a:ext uri="{FF2B5EF4-FFF2-40B4-BE49-F238E27FC236}">
                <a16:creationId xmlns:a16="http://schemas.microsoft.com/office/drawing/2014/main" id="{F4943B54-34D0-441B-983C-0A38CDA19B83}"/>
              </a:ext>
            </a:extLst>
          </p:cNvPr>
          <p:cNvSpPr txBox="1"/>
          <p:nvPr/>
        </p:nvSpPr>
        <p:spPr>
          <a:xfrm>
            <a:off x="1911240" y="2760757"/>
            <a:ext cx="4698107" cy="830997"/>
          </a:xfrm>
          <a:prstGeom prst="rect">
            <a:avLst/>
          </a:prstGeom>
          <a:noFill/>
        </p:spPr>
        <p:txBody>
          <a:bodyPr wrap="square" rtlCol="0">
            <a:spAutoFit/>
          </a:bodyPr>
          <a:lstStyle/>
          <a:p>
            <a:r>
              <a:rPr lang="en-IN" sz="4800" spc="300" dirty="0">
                <a:solidFill>
                  <a:schemeClr val="tx1">
                    <a:lumMod val="85000"/>
                    <a:lumOff val="15000"/>
                  </a:schemeClr>
                </a:solidFill>
                <a:latin typeface="Bebas Neue Bold" panose="020B0606020202050201" pitchFamily="34" charset="0"/>
              </a:rPr>
              <a:t>Profile</a:t>
            </a:r>
          </a:p>
        </p:txBody>
      </p:sp>
      <p:sp>
        <p:nvSpPr>
          <p:cNvPr id="47" name="TextBox 46">
            <a:extLst>
              <a:ext uri="{FF2B5EF4-FFF2-40B4-BE49-F238E27FC236}">
                <a16:creationId xmlns:a16="http://schemas.microsoft.com/office/drawing/2014/main" id="{A76F5D66-DD4B-4CEC-BF45-8A2FDC676002}"/>
              </a:ext>
            </a:extLst>
          </p:cNvPr>
          <p:cNvSpPr txBox="1"/>
          <p:nvPr/>
        </p:nvSpPr>
        <p:spPr>
          <a:xfrm>
            <a:off x="1941795" y="3673902"/>
            <a:ext cx="4009840" cy="1869743"/>
          </a:xfrm>
          <a:prstGeom prst="rect">
            <a:avLst/>
          </a:prstGeom>
          <a:noFill/>
        </p:spPr>
        <p:txBody>
          <a:bodyPr wrap="square" rtlCol="0">
            <a:spAutoFit/>
          </a:bodyPr>
          <a:lstStyle/>
          <a:p>
            <a:pPr algn="just"/>
            <a:r>
              <a:rPr lang="en-IN" sz="1050" dirty="0">
                <a:latin typeface="Perpetua Titling MT" panose="02020502060505020804" pitchFamily="18" charset="0"/>
              </a:rPr>
              <a:t>Company CIN No :  U74999WB2020PTC237565</a:t>
            </a:r>
          </a:p>
          <a:p>
            <a:pPr algn="just"/>
            <a:r>
              <a:rPr lang="en-IN" sz="1050" dirty="0">
                <a:latin typeface="Perpetua Titling MT" panose="02020502060505020804" pitchFamily="18" charset="0"/>
              </a:rPr>
              <a:t>ISO No  :  9001 : 2015 Certified Company</a:t>
            </a:r>
          </a:p>
          <a:p>
            <a:pPr algn="just"/>
            <a:r>
              <a:rPr lang="en-IN" sz="1050" dirty="0">
                <a:latin typeface="Perpetua Titling MT" panose="02020502060505020804" pitchFamily="18" charset="0"/>
              </a:rPr>
              <a:t>MSME Regd. No  :  UDYAM – WB – 15 – 0000094</a:t>
            </a:r>
          </a:p>
          <a:p>
            <a:pPr algn="just"/>
            <a:r>
              <a:rPr lang="en-IN" sz="1050" dirty="0">
                <a:latin typeface="Perpetua Titling MT" panose="02020502060505020804" pitchFamily="18" charset="0"/>
              </a:rPr>
              <a:t>Trade Mark Regd. No  :  4592124</a:t>
            </a:r>
          </a:p>
          <a:p>
            <a:pPr algn="just"/>
            <a:r>
              <a:rPr lang="en-IN" sz="1050" dirty="0" err="1">
                <a:latin typeface="Perpetua Titling MT" panose="02020502060505020804" pitchFamily="18" charset="0"/>
              </a:rPr>
              <a:t>P.Tax</a:t>
            </a:r>
            <a:r>
              <a:rPr lang="en-IN" sz="1050" dirty="0">
                <a:latin typeface="Perpetua Titling MT" panose="02020502060505020804" pitchFamily="18" charset="0"/>
              </a:rPr>
              <a:t> Regd. No  :  192140845136</a:t>
            </a:r>
          </a:p>
          <a:p>
            <a:pPr algn="just"/>
            <a:r>
              <a:rPr lang="en-IN" sz="1050" dirty="0">
                <a:latin typeface="Perpetua Titling MT" panose="02020502060505020804" pitchFamily="18" charset="0"/>
              </a:rPr>
              <a:t>Company PAN No  :  AAICC7638M</a:t>
            </a:r>
          </a:p>
          <a:p>
            <a:pPr algn="just"/>
            <a:r>
              <a:rPr lang="en-IN" sz="1050" dirty="0">
                <a:latin typeface="Perpetua Titling MT" panose="02020502060505020804" pitchFamily="18" charset="0"/>
              </a:rPr>
              <a:t>Trade Regd. No  :  635 / 2021-2022</a:t>
            </a:r>
          </a:p>
          <a:p>
            <a:pPr algn="just"/>
            <a:r>
              <a:rPr lang="en-IN" sz="1050" dirty="0">
                <a:latin typeface="Perpetua Titling MT" panose="02020502060505020804" pitchFamily="18" charset="0"/>
              </a:rPr>
              <a:t>ESI Code No  :  40000485870001099</a:t>
            </a:r>
          </a:p>
          <a:p>
            <a:pPr algn="just"/>
            <a:r>
              <a:rPr lang="en-IN" sz="1050" dirty="0">
                <a:latin typeface="Perpetua Titling MT" panose="02020502060505020804" pitchFamily="18" charset="0"/>
              </a:rPr>
              <a:t>Email ID  :  </a:t>
            </a:r>
            <a:r>
              <a:rPr lang="en-IN" sz="1050" dirty="0">
                <a:latin typeface="Perpetua Titling MT" panose="02020502060505020804" pitchFamily="18" charset="0"/>
                <a:hlinkClick r:id="rId4"/>
              </a:rPr>
              <a:t>info.cozzoshq@gmail.com</a:t>
            </a:r>
            <a:endParaRPr lang="en-IN" sz="1050" dirty="0">
              <a:latin typeface="Perpetua Titling MT" panose="02020502060505020804" pitchFamily="18" charset="0"/>
            </a:endParaRPr>
          </a:p>
          <a:p>
            <a:pPr algn="just"/>
            <a:r>
              <a:rPr lang="en-IN" sz="1050" dirty="0">
                <a:latin typeface="Perpetua Titling MT" panose="02020502060505020804" pitchFamily="18" charset="0"/>
              </a:rPr>
              <a:t>Website  :  </a:t>
            </a:r>
            <a:r>
              <a:rPr lang="en-IN" sz="1050" dirty="0">
                <a:latin typeface="Perpetua Titling MT" panose="02020502060505020804" pitchFamily="18" charset="0"/>
                <a:hlinkClick r:id="rId5"/>
              </a:rPr>
              <a:t>www.cozzos.in</a:t>
            </a:r>
            <a:endParaRPr lang="en-IN" sz="1050" dirty="0">
              <a:latin typeface="Perpetua Titling MT" panose="02020502060505020804" pitchFamily="18" charset="0"/>
            </a:endParaRPr>
          </a:p>
          <a:p>
            <a:pPr algn="just"/>
            <a:r>
              <a:rPr lang="en-IN" sz="1050" dirty="0">
                <a:latin typeface="Perpetua Titling MT" panose="02020502060505020804" pitchFamily="18" charset="0"/>
              </a:rPr>
              <a:t>Contact  :  96093387883 / 8250616255</a:t>
            </a:r>
          </a:p>
        </p:txBody>
      </p:sp>
      <p:sp>
        <p:nvSpPr>
          <p:cNvPr id="48" name="TextBox 47">
            <a:extLst>
              <a:ext uri="{FF2B5EF4-FFF2-40B4-BE49-F238E27FC236}">
                <a16:creationId xmlns:a16="http://schemas.microsoft.com/office/drawing/2014/main" id="{0D08D6ED-AFA9-4F44-9D36-3C66FCAA7F84}"/>
              </a:ext>
            </a:extLst>
          </p:cNvPr>
          <p:cNvSpPr txBox="1"/>
          <p:nvPr/>
        </p:nvSpPr>
        <p:spPr>
          <a:xfrm>
            <a:off x="1941794" y="5664216"/>
            <a:ext cx="4085379" cy="553998"/>
          </a:xfrm>
          <a:prstGeom prst="rect">
            <a:avLst/>
          </a:prstGeom>
          <a:noFill/>
        </p:spPr>
        <p:txBody>
          <a:bodyPr wrap="square" rtlCol="0">
            <a:spAutoFit/>
          </a:bodyPr>
          <a:lstStyle/>
          <a:p>
            <a:pPr algn="just"/>
            <a:r>
              <a:rPr lang="en-IN" sz="1000" dirty="0" err="1">
                <a:latin typeface="Montserrat" panose="00000500000000000000" pitchFamily="2" charset="0"/>
              </a:rPr>
              <a:t>Regd</a:t>
            </a:r>
            <a:r>
              <a:rPr lang="en-IN" sz="1000" dirty="0">
                <a:latin typeface="Montserrat" panose="00000500000000000000" pitchFamily="2" charset="0"/>
              </a:rPr>
              <a:t>, Office :  C/o – </a:t>
            </a:r>
            <a:r>
              <a:rPr lang="en-IN" sz="1000" dirty="0" err="1">
                <a:latin typeface="Montserrat" panose="00000500000000000000" pitchFamily="2" charset="0"/>
              </a:rPr>
              <a:t>Dilip</a:t>
            </a:r>
            <a:r>
              <a:rPr lang="en-IN" sz="1000" dirty="0">
                <a:latin typeface="Montserrat" panose="00000500000000000000" pitchFamily="2" charset="0"/>
              </a:rPr>
              <a:t> Kumar Singha, </a:t>
            </a:r>
            <a:r>
              <a:rPr lang="en-IN" sz="1000" dirty="0" err="1">
                <a:latin typeface="Montserrat" panose="00000500000000000000" pitchFamily="2" charset="0"/>
              </a:rPr>
              <a:t>Vill-Natna-Paschimpara</a:t>
            </a:r>
            <a:r>
              <a:rPr lang="en-IN" sz="1000" dirty="0">
                <a:latin typeface="Montserrat" panose="00000500000000000000" pitchFamily="2" charset="0"/>
              </a:rPr>
              <a:t>, P.O-</a:t>
            </a:r>
            <a:r>
              <a:rPr lang="en-IN" sz="1000" dirty="0" err="1">
                <a:latin typeface="Montserrat" panose="00000500000000000000" pitchFamily="2" charset="0"/>
              </a:rPr>
              <a:t>Natna</a:t>
            </a:r>
            <a:r>
              <a:rPr lang="en-IN" sz="1000" dirty="0">
                <a:latin typeface="Montserrat" panose="00000500000000000000" pitchFamily="2" charset="0"/>
              </a:rPr>
              <a:t>-</a:t>
            </a:r>
            <a:r>
              <a:rPr lang="en-IN" sz="1000" dirty="0" err="1">
                <a:latin typeface="Montserrat" panose="00000500000000000000" pitchFamily="2" charset="0"/>
              </a:rPr>
              <a:t>Pattabuka</a:t>
            </a:r>
            <a:r>
              <a:rPr lang="en-IN" sz="1000" dirty="0">
                <a:latin typeface="Montserrat" panose="00000500000000000000" pitchFamily="2" charset="0"/>
              </a:rPr>
              <a:t>, P.S – </a:t>
            </a:r>
            <a:r>
              <a:rPr lang="en-IN" sz="1000" dirty="0" err="1">
                <a:latin typeface="Montserrat" panose="00000500000000000000" pitchFamily="2" charset="0"/>
              </a:rPr>
              <a:t>Karimpur</a:t>
            </a:r>
            <a:r>
              <a:rPr lang="en-IN" sz="1000" dirty="0">
                <a:latin typeface="Montserrat" panose="00000500000000000000" pitchFamily="2" charset="0"/>
              </a:rPr>
              <a:t>, </a:t>
            </a:r>
            <a:r>
              <a:rPr lang="en-IN" sz="1000" dirty="0" err="1">
                <a:latin typeface="Montserrat" panose="00000500000000000000" pitchFamily="2" charset="0"/>
              </a:rPr>
              <a:t>Dist</a:t>
            </a:r>
            <a:r>
              <a:rPr lang="en-IN" sz="1000" dirty="0">
                <a:latin typeface="Montserrat" panose="00000500000000000000" pitchFamily="2" charset="0"/>
              </a:rPr>
              <a:t>-Naida, Pin-741122, West Bengal.</a:t>
            </a:r>
          </a:p>
        </p:txBody>
      </p:sp>
      <p:sp>
        <p:nvSpPr>
          <p:cNvPr id="49" name="TextBox 48">
            <a:extLst>
              <a:ext uri="{FF2B5EF4-FFF2-40B4-BE49-F238E27FC236}">
                <a16:creationId xmlns:a16="http://schemas.microsoft.com/office/drawing/2014/main" id="{92A9FB22-18DC-4D31-B0F6-31D57FA94E33}"/>
              </a:ext>
            </a:extLst>
          </p:cNvPr>
          <p:cNvSpPr txBox="1"/>
          <p:nvPr/>
        </p:nvSpPr>
        <p:spPr>
          <a:xfrm>
            <a:off x="401019" y="2495986"/>
            <a:ext cx="344838" cy="3263457"/>
          </a:xfrm>
          <a:prstGeom prst="rect">
            <a:avLst/>
          </a:prstGeom>
          <a:noFill/>
        </p:spPr>
        <p:txBody>
          <a:bodyPr wrap="square" rtlCol="0">
            <a:spAutoFit/>
          </a:bodyPr>
          <a:lstStyle/>
          <a:p>
            <a:pPr algn="ctr">
              <a:lnSpc>
                <a:spcPct val="150000"/>
              </a:lnSpc>
            </a:pPr>
            <a:r>
              <a:rPr lang="en-IN" sz="2000" dirty="0">
                <a:latin typeface="Agency FB" panose="020B0503020202020204" pitchFamily="34" charset="0"/>
              </a:rPr>
              <a:t>F</a:t>
            </a:r>
          </a:p>
          <a:p>
            <a:pPr algn="ctr">
              <a:lnSpc>
                <a:spcPct val="150000"/>
              </a:lnSpc>
            </a:pPr>
            <a:r>
              <a:rPr lang="en-IN" sz="2000" dirty="0">
                <a:latin typeface="Agency FB" panose="020B0503020202020204" pitchFamily="34" charset="0"/>
              </a:rPr>
              <a:t>Y</a:t>
            </a:r>
          </a:p>
          <a:p>
            <a:pPr algn="ctr">
              <a:lnSpc>
                <a:spcPct val="150000"/>
              </a:lnSpc>
            </a:pPr>
            <a:endParaRPr lang="en-IN" sz="2000" dirty="0">
              <a:latin typeface="Agency FB" panose="020B0503020202020204" pitchFamily="34" charset="0"/>
            </a:endParaRPr>
          </a:p>
          <a:p>
            <a:pPr algn="ctr">
              <a:lnSpc>
                <a:spcPct val="150000"/>
              </a:lnSpc>
            </a:pPr>
            <a:r>
              <a:rPr lang="en-IN" sz="2000" dirty="0">
                <a:latin typeface="Agency FB" panose="020B0503020202020204" pitchFamily="34" charset="0"/>
              </a:rPr>
              <a:t>2</a:t>
            </a:r>
          </a:p>
          <a:p>
            <a:pPr algn="ctr">
              <a:lnSpc>
                <a:spcPct val="150000"/>
              </a:lnSpc>
            </a:pPr>
            <a:r>
              <a:rPr lang="en-IN" sz="2000" dirty="0">
                <a:latin typeface="Agency FB" panose="020B0503020202020204" pitchFamily="34" charset="0"/>
              </a:rPr>
              <a:t>0</a:t>
            </a:r>
          </a:p>
          <a:p>
            <a:pPr algn="ctr">
              <a:lnSpc>
                <a:spcPct val="150000"/>
              </a:lnSpc>
            </a:pPr>
            <a:r>
              <a:rPr lang="en-IN" sz="2000" dirty="0">
                <a:latin typeface="Agency FB" panose="020B0503020202020204" pitchFamily="34" charset="0"/>
              </a:rPr>
              <a:t>2</a:t>
            </a:r>
          </a:p>
          <a:p>
            <a:pPr algn="ctr">
              <a:lnSpc>
                <a:spcPct val="150000"/>
              </a:lnSpc>
            </a:pPr>
            <a:r>
              <a:rPr lang="en-IN" sz="2000" dirty="0">
                <a:latin typeface="Agency FB" panose="020B0503020202020204" pitchFamily="34" charset="0"/>
              </a:rPr>
              <a:t>1</a:t>
            </a:r>
          </a:p>
        </p:txBody>
      </p:sp>
      <p:sp>
        <p:nvSpPr>
          <p:cNvPr id="50" name="TextBox 49">
            <a:extLst>
              <a:ext uri="{FF2B5EF4-FFF2-40B4-BE49-F238E27FC236}">
                <a16:creationId xmlns:a16="http://schemas.microsoft.com/office/drawing/2014/main" id="{F9463CF3-F353-4A0D-B482-E97F7AC8331F}"/>
              </a:ext>
            </a:extLst>
          </p:cNvPr>
          <p:cNvSpPr txBox="1"/>
          <p:nvPr/>
        </p:nvSpPr>
        <p:spPr>
          <a:xfrm>
            <a:off x="1299404" y="587966"/>
            <a:ext cx="5655973" cy="261610"/>
          </a:xfrm>
          <a:prstGeom prst="rect">
            <a:avLst/>
          </a:prstGeom>
          <a:noFill/>
        </p:spPr>
        <p:txBody>
          <a:bodyPr wrap="square" rtlCol="0">
            <a:spAutoFit/>
          </a:bodyPr>
          <a:lstStyle/>
          <a:p>
            <a:r>
              <a:rPr lang="en-IN" sz="1050" spc="600" dirty="0">
                <a:solidFill>
                  <a:schemeClr val="bg1">
                    <a:lumMod val="65000"/>
                  </a:schemeClr>
                </a:solidFill>
                <a:latin typeface="Montserrat" panose="00000500000000000000" pitchFamily="2" charset="0"/>
              </a:rPr>
              <a:t>Cozzos Business Development </a:t>
            </a:r>
            <a:r>
              <a:rPr lang="en-IN" sz="900" spc="600" dirty="0">
                <a:solidFill>
                  <a:schemeClr val="bg1">
                    <a:lumMod val="65000"/>
                  </a:schemeClr>
                </a:solidFill>
                <a:latin typeface="Montserrat" panose="00000500000000000000" pitchFamily="2" charset="0"/>
              </a:rPr>
              <a:t>Pvt Ltd</a:t>
            </a:r>
            <a:endParaRPr lang="en-IN" sz="1100" spc="600" dirty="0">
              <a:solidFill>
                <a:schemeClr val="bg1">
                  <a:lumMod val="65000"/>
                </a:schemeClr>
              </a:solidFill>
              <a:latin typeface="Montserrat" panose="00000500000000000000" pitchFamily="2" charset="0"/>
            </a:endParaRPr>
          </a:p>
        </p:txBody>
      </p:sp>
    </p:spTree>
    <p:extLst>
      <p:ext uri="{BB962C8B-B14F-4D97-AF65-F5344CB8AC3E}">
        <p14:creationId xmlns:p14="http://schemas.microsoft.com/office/powerpoint/2010/main" val="90895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Diagonal Stripe 68">
            <a:extLst>
              <a:ext uri="{FF2B5EF4-FFF2-40B4-BE49-F238E27FC236}">
                <a16:creationId xmlns:a16="http://schemas.microsoft.com/office/drawing/2014/main" id="{F2682117-6C21-453A-A304-C4D05E26FB26}"/>
              </a:ext>
            </a:extLst>
          </p:cNvPr>
          <p:cNvSpPr/>
          <p:nvPr/>
        </p:nvSpPr>
        <p:spPr>
          <a:xfrm>
            <a:off x="1871330" y="1158948"/>
            <a:ext cx="8750596" cy="5699051"/>
          </a:xfrm>
          <a:prstGeom prst="diagStripe">
            <a:avLst>
              <a:gd name="adj" fmla="val 723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 name="Rectangle: Rounded Corners 37">
            <a:extLst>
              <a:ext uri="{FF2B5EF4-FFF2-40B4-BE49-F238E27FC236}">
                <a16:creationId xmlns:a16="http://schemas.microsoft.com/office/drawing/2014/main" id="{A87E89F1-7490-4E71-96B0-7C672B7D8AAD}"/>
              </a:ext>
            </a:extLst>
          </p:cNvPr>
          <p:cNvSpPr/>
          <p:nvPr/>
        </p:nvSpPr>
        <p:spPr>
          <a:xfrm>
            <a:off x="2698219" y="1442002"/>
            <a:ext cx="2608230" cy="608336"/>
          </a:xfrm>
          <a:prstGeom prst="roundRect">
            <a:avLst>
              <a:gd name="adj" fmla="val 7971"/>
            </a:avLst>
          </a:prstGeom>
          <a:solidFill>
            <a:schemeClr val="bg1"/>
          </a:solidFill>
          <a:ln>
            <a:solidFill>
              <a:srgbClr val="A22A7D"/>
            </a:solidFill>
          </a:ln>
        </p:spPr>
        <p:style>
          <a:lnRef idx="2">
            <a:schemeClr val="accent1">
              <a:shade val="50000"/>
            </a:schemeClr>
          </a:lnRef>
          <a:fillRef idx="1">
            <a:schemeClr val="accent1"/>
          </a:fillRef>
          <a:effectRef idx="0">
            <a:schemeClr val="accent1"/>
          </a:effectRef>
          <a:fontRef idx="minor">
            <a:schemeClr val="lt1"/>
          </a:fontRef>
        </p:style>
        <p:txBody>
          <a:bodyPr rIns="216000" rtlCol="0" anchor="ctr"/>
          <a:lstStyle/>
          <a:p>
            <a:r>
              <a:rPr lang="en-IN" sz="1100" b="1" dirty="0">
                <a:solidFill>
                  <a:srgbClr val="A22A7D"/>
                </a:solidFill>
                <a:latin typeface="Raleway" panose="020B0503030101060003" pitchFamily="34" charset="0"/>
              </a:rPr>
              <a:t>Customer Card</a:t>
            </a:r>
          </a:p>
          <a:p>
            <a:r>
              <a:rPr lang="en-IN" sz="800" dirty="0">
                <a:solidFill>
                  <a:srgbClr val="591745"/>
                </a:solidFill>
                <a:latin typeface="Raleway" panose="020B0503030101060003" pitchFamily="34" charset="0"/>
              </a:rPr>
              <a:t>Customer will get Company Registered Customer Card from our Company.</a:t>
            </a:r>
          </a:p>
        </p:txBody>
      </p:sp>
      <p:sp>
        <p:nvSpPr>
          <p:cNvPr id="27" name="Hexagon 26">
            <a:extLst>
              <a:ext uri="{FF2B5EF4-FFF2-40B4-BE49-F238E27FC236}">
                <a16:creationId xmlns:a16="http://schemas.microsoft.com/office/drawing/2014/main" id="{0FC988EE-0D22-4225-9926-B179DACFF77F}"/>
              </a:ext>
            </a:extLst>
          </p:cNvPr>
          <p:cNvSpPr/>
          <p:nvPr/>
        </p:nvSpPr>
        <p:spPr>
          <a:xfrm rot="5400000">
            <a:off x="5102069" y="1190661"/>
            <a:ext cx="1277033" cy="1111018"/>
          </a:xfrm>
          <a:prstGeom prst="hexagon">
            <a:avLst>
              <a:gd name="adj" fmla="val 32643"/>
              <a:gd name="vf" fmla="val 115470"/>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Hexagon 32">
            <a:extLst>
              <a:ext uri="{FF2B5EF4-FFF2-40B4-BE49-F238E27FC236}">
                <a16:creationId xmlns:a16="http://schemas.microsoft.com/office/drawing/2014/main" id="{1F362724-AD91-44C3-9073-86ADA2CBB925}"/>
              </a:ext>
            </a:extLst>
          </p:cNvPr>
          <p:cNvSpPr/>
          <p:nvPr/>
        </p:nvSpPr>
        <p:spPr>
          <a:xfrm rot="5400000">
            <a:off x="5241578" y="1312034"/>
            <a:ext cx="998013" cy="868271"/>
          </a:xfrm>
          <a:prstGeom prst="hexagon">
            <a:avLst>
              <a:gd name="adj" fmla="val 32643"/>
              <a:gd name="vf" fmla="val 115470"/>
            </a:avLst>
          </a:prstGeom>
          <a:solidFill>
            <a:srgbClr val="A22A7D"/>
          </a:solidFill>
          <a:ln>
            <a:noFill/>
          </a:ln>
          <a:effectLst>
            <a:outerShdw blurRad="203200" dist="38100" dir="2700000" algn="tl" rotWithShape="0">
              <a:schemeClr val="tx1">
                <a:lumMod val="65000"/>
                <a:lumOff val="35000"/>
                <a:alpha val="77000"/>
              </a:scheme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ectangle: Rounded Corners 42">
            <a:extLst>
              <a:ext uri="{FF2B5EF4-FFF2-40B4-BE49-F238E27FC236}">
                <a16:creationId xmlns:a16="http://schemas.microsoft.com/office/drawing/2014/main" id="{D530DB4B-AC1C-43D6-8F1D-DE745F4129D2}"/>
              </a:ext>
            </a:extLst>
          </p:cNvPr>
          <p:cNvSpPr/>
          <p:nvPr/>
        </p:nvSpPr>
        <p:spPr>
          <a:xfrm>
            <a:off x="6885550" y="2416326"/>
            <a:ext cx="2608231" cy="608336"/>
          </a:xfrm>
          <a:prstGeom prst="roundRect">
            <a:avLst>
              <a:gd name="adj" fmla="val 797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IN" sz="1100" b="1" dirty="0">
                <a:solidFill>
                  <a:srgbClr val="FF0000"/>
                </a:solidFill>
                <a:latin typeface="Raleway" panose="020B0503030101060003" pitchFamily="34" charset="0"/>
              </a:rPr>
              <a:t>Doctor’s Appointments</a:t>
            </a:r>
          </a:p>
          <a:p>
            <a:r>
              <a:rPr lang="en-IN" sz="800" dirty="0">
                <a:solidFill>
                  <a:srgbClr val="591745"/>
                </a:solidFill>
                <a:latin typeface="Raleway" panose="020B0503030101060003" pitchFamily="34" charset="0"/>
              </a:rPr>
              <a:t>Customers will get free of cost all India Doctor’s Appointment Booking during medical issues.</a:t>
            </a:r>
          </a:p>
        </p:txBody>
      </p:sp>
      <p:sp>
        <p:nvSpPr>
          <p:cNvPr id="45" name="Hexagon 44">
            <a:extLst>
              <a:ext uri="{FF2B5EF4-FFF2-40B4-BE49-F238E27FC236}">
                <a16:creationId xmlns:a16="http://schemas.microsoft.com/office/drawing/2014/main" id="{836A7C22-1509-42D7-A7D5-AB836A0D09BE}"/>
              </a:ext>
            </a:extLst>
          </p:cNvPr>
          <p:cNvSpPr/>
          <p:nvPr/>
        </p:nvSpPr>
        <p:spPr>
          <a:xfrm rot="5400000">
            <a:off x="5793610" y="2164985"/>
            <a:ext cx="1277033" cy="1111018"/>
          </a:xfrm>
          <a:prstGeom prst="hexagon">
            <a:avLst>
              <a:gd name="adj" fmla="val 32643"/>
              <a:gd name="vf" fmla="val 115470"/>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Hexagon 45">
            <a:extLst>
              <a:ext uri="{FF2B5EF4-FFF2-40B4-BE49-F238E27FC236}">
                <a16:creationId xmlns:a16="http://schemas.microsoft.com/office/drawing/2014/main" id="{92B49A6E-7809-4867-8473-29B00124497D}"/>
              </a:ext>
            </a:extLst>
          </p:cNvPr>
          <p:cNvSpPr/>
          <p:nvPr/>
        </p:nvSpPr>
        <p:spPr>
          <a:xfrm rot="5400000">
            <a:off x="5933119" y="2286358"/>
            <a:ext cx="998013" cy="868271"/>
          </a:xfrm>
          <a:prstGeom prst="hexagon">
            <a:avLst>
              <a:gd name="adj" fmla="val 32643"/>
              <a:gd name="vf" fmla="val 115470"/>
            </a:avLst>
          </a:prstGeom>
          <a:solidFill>
            <a:srgbClr val="FF0000"/>
          </a:solidFill>
          <a:ln>
            <a:noFill/>
          </a:ln>
          <a:effectLst>
            <a:outerShdw blurRad="203200" dist="38100" dir="2700000" algn="tl" rotWithShape="0">
              <a:schemeClr val="tx1">
                <a:lumMod val="65000"/>
                <a:lumOff val="35000"/>
                <a:alpha val="77000"/>
              </a:scheme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ectangle: Rounded Corners 48">
            <a:extLst>
              <a:ext uri="{FF2B5EF4-FFF2-40B4-BE49-F238E27FC236}">
                <a16:creationId xmlns:a16="http://schemas.microsoft.com/office/drawing/2014/main" id="{95ACCF3C-8A56-4303-AF36-5D5DCEEF5A6C}"/>
              </a:ext>
            </a:extLst>
          </p:cNvPr>
          <p:cNvSpPr/>
          <p:nvPr/>
        </p:nvSpPr>
        <p:spPr>
          <a:xfrm>
            <a:off x="2698219" y="3390650"/>
            <a:ext cx="2680814" cy="608336"/>
          </a:xfrm>
          <a:prstGeom prst="roundRect">
            <a:avLst>
              <a:gd name="adj" fmla="val 7971"/>
            </a:avLst>
          </a:prstGeom>
          <a:solidFill>
            <a:schemeClr val="bg1"/>
          </a:solidFill>
          <a:ln>
            <a:solidFill>
              <a:srgbClr val="CA0034"/>
            </a:solidFill>
          </a:ln>
        </p:spPr>
        <p:style>
          <a:lnRef idx="2">
            <a:schemeClr val="accent1">
              <a:shade val="50000"/>
            </a:schemeClr>
          </a:lnRef>
          <a:fillRef idx="1">
            <a:schemeClr val="accent1"/>
          </a:fillRef>
          <a:effectRef idx="0">
            <a:schemeClr val="accent1"/>
          </a:effectRef>
          <a:fontRef idx="minor">
            <a:schemeClr val="lt1"/>
          </a:fontRef>
        </p:style>
        <p:txBody>
          <a:bodyPr rIns="216000" rtlCol="0" anchor="ctr"/>
          <a:lstStyle/>
          <a:p>
            <a:r>
              <a:rPr lang="en-IN" sz="1100" b="1" dirty="0">
                <a:solidFill>
                  <a:srgbClr val="CA0034"/>
                </a:solidFill>
                <a:latin typeface="Raleway" panose="020B0503030101060003" pitchFamily="34" charset="0"/>
              </a:rPr>
              <a:t>Bonuses of Purchase</a:t>
            </a:r>
          </a:p>
          <a:p>
            <a:r>
              <a:rPr lang="en-IN" sz="800" dirty="0">
                <a:solidFill>
                  <a:srgbClr val="591745"/>
                </a:solidFill>
                <a:latin typeface="Raleway" panose="020B0503030101060003" pitchFamily="34" charset="0"/>
              </a:rPr>
              <a:t>Customer will get @2% Bonus on every Rs 100 purchase from our registered Retail Shops.</a:t>
            </a:r>
          </a:p>
        </p:txBody>
      </p:sp>
      <p:sp>
        <p:nvSpPr>
          <p:cNvPr id="51" name="Hexagon 50">
            <a:extLst>
              <a:ext uri="{FF2B5EF4-FFF2-40B4-BE49-F238E27FC236}">
                <a16:creationId xmlns:a16="http://schemas.microsoft.com/office/drawing/2014/main" id="{7983AB39-69CF-4023-B7A6-672AD86CC8F7}"/>
              </a:ext>
            </a:extLst>
          </p:cNvPr>
          <p:cNvSpPr/>
          <p:nvPr/>
        </p:nvSpPr>
        <p:spPr>
          <a:xfrm rot="5400000">
            <a:off x="5102069" y="3139309"/>
            <a:ext cx="1277033" cy="1111018"/>
          </a:xfrm>
          <a:prstGeom prst="hexagon">
            <a:avLst>
              <a:gd name="adj" fmla="val 32643"/>
              <a:gd name="vf" fmla="val 115470"/>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Hexagon 51">
            <a:extLst>
              <a:ext uri="{FF2B5EF4-FFF2-40B4-BE49-F238E27FC236}">
                <a16:creationId xmlns:a16="http://schemas.microsoft.com/office/drawing/2014/main" id="{A823C3E7-0F4E-44E0-9FC8-A6DD813C84D8}"/>
              </a:ext>
            </a:extLst>
          </p:cNvPr>
          <p:cNvSpPr/>
          <p:nvPr/>
        </p:nvSpPr>
        <p:spPr>
          <a:xfrm rot="5400000">
            <a:off x="5241578" y="3260682"/>
            <a:ext cx="998013" cy="868271"/>
          </a:xfrm>
          <a:prstGeom prst="hexagon">
            <a:avLst>
              <a:gd name="adj" fmla="val 32643"/>
              <a:gd name="vf" fmla="val 115470"/>
            </a:avLst>
          </a:prstGeom>
          <a:solidFill>
            <a:srgbClr val="CA0034"/>
          </a:solidFill>
          <a:ln>
            <a:noFill/>
          </a:ln>
          <a:effectLst>
            <a:outerShdw blurRad="203200" dist="38100" dir="2700000" algn="tl" rotWithShape="0">
              <a:schemeClr val="tx1">
                <a:lumMod val="65000"/>
                <a:lumOff val="35000"/>
                <a:alpha val="77000"/>
              </a:scheme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Rectangle: Rounded Corners 54">
            <a:extLst>
              <a:ext uri="{FF2B5EF4-FFF2-40B4-BE49-F238E27FC236}">
                <a16:creationId xmlns:a16="http://schemas.microsoft.com/office/drawing/2014/main" id="{0CC3D5A9-F29F-4411-A77C-4627A7FC1DBD}"/>
              </a:ext>
            </a:extLst>
          </p:cNvPr>
          <p:cNvSpPr/>
          <p:nvPr/>
        </p:nvSpPr>
        <p:spPr>
          <a:xfrm>
            <a:off x="6885550" y="4364974"/>
            <a:ext cx="2608231" cy="608336"/>
          </a:xfrm>
          <a:prstGeom prst="roundRect">
            <a:avLst>
              <a:gd name="adj" fmla="val 7971"/>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IN" sz="1100" b="1" dirty="0">
                <a:solidFill>
                  <a:schemeClr val="accent1"/>
                </a:solidFill>
                <a:latin typeface="Raleway" panose="020B0503030101060003" pitchFamily="34" charset="0"/>
              </a:rPr>
              <a:t>Private Tutor Fees</a:t>
            </a:r>
          </a:p>
          <a:p>
            <a:r>
              <a:rPr lang="en-IN" sz="800" dirty="0">
                <a:solidFill>
                  <a:srgbClr val="591745"/>
                </a:solidFill>
                <a:latin typeface="Raleway" panose="020B0503030101060003" pitchFamily="34" charset="0"/>
              </a:rPr>
              <a:t>Customers can pay the Private Tutor Fees by using our Regd. Mobile App.</a:t>
            </a:r>
          </a:p>
        </p:txBody>
      </p:sp>
      <p:sp>
        <p:nvSpPr>
          <p:cNvPr id="57" name="Hexagon 56">
            <a:extLst>
              <a:ext uri="{FF2B5EF4-FFF2-40B4-BE49-F238E27FC236}">
                <a16:creationId xmlns:a16="http://schemas.microsoft.com/office/drawing/2014/main" id="{237FB5A4-879C-4DB7-B707-D8F1CFD021AF}"/>
              </a:ext>
            </a:extLst>
          </p:cNvPr>
          <p:cNvSpPr/>
          <p:nvPr/>
        </p:nvSpPr>
        <p:spPr>
          <a:xfrm rot="5400000">
            <a:off x="5793610" y="4113633"/>
            <a:ext cx="1277033" cy="1111018"/>
          </a:xfrm>
          <a:prstGeom prst="hexagon">
            <a:avLst>
              <a:gd name="adj" fmla="val 32643"/>
              <a:gd name="vf" fmla="val 115470"/>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Hexagon 57">
            <a:extLst>
              <a:ext uri="{FF2B5EF4-FFF2-40B4-BE49-F238E27FC236}">
                <a16:creationId xmlns:a16="http://schemas.microsoft.com/office/drawing/2014/main" id="{D8FD24D8-461B-4627-87F4-58AFD4ED6FA9}"/>
              </a:ext>
            </a:extLst>
          </p:cNvPr>
          <p:cNvSpPr/>
          <p:nvPr/>
        </p:nvSpPr>
        <p:spPr>
          <a:xfrm rot="5400000">
            <a:off x="5933119" y="4235006"/>
            <a:ext cx="998013" cy="868271"/>
          </a:xfrm>
          <a:prstGeom prst="hexagon">
            <a:avLst>
              <a:gd name="adj" fmla="val 32643"/>
              <a:gd name="vf" fmla="val 115470"/>
            </a:avLst>
          </a:prstGeom>
          <a:solidFill>
            <a:schemeClr val="accent1">
              <a:lumMod val="40000"/>
              <a:lumOff val="60000"/>
            </a:schemeClr>
          </a:solidFill>
          <a:ln>
            <a:noFill/>
          </a:ln>
          <a:effectLst>
            <a:outerShdw blurRad="203200" dist="38100" dir="2700000" algn="tl" rotWithShape="0">
              <a:schemeClr val="tx1">
                <a:lumMod val="65000"/>
                <a:lumOff val="35000"/>
                <a:alpha val="77000"/>
              </a:scheme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Rectangle: Rounded Corners 60">
            <a:extLst>
              <a:ext uri="{FF2B5EF4-FFF2-40B4-BE49-F238E27FC236}">
                <a16:creationId xmlns:a16="http://schemas.microsoft.com/office/drawing/2014/main" id="{85E8EC9C-5D06-4FD2-B7A5-586D21AD4A4B}"/>
              </a:ext>
            </a:extLst>
          </p:cNvPr>
          <p:cNvSpPr/>
          <p:nvPr/>
        </p:nvSpPr>
        <p:spPr>
          <a:xfrm>
            <a:off x="2698219" y="5339298"/>
            <a:ext cx="2608230" cy="608336"/>
          </a:xfrm>
          <a:prstGeom prst="roundRect">
            <a:avLst>
              <a:gd name="adj" fmla="val 7971"/>
            </a:avLst>
          </a:prstGeom>
          <a:solidFill>
            <a:schemeClr val="bg1"/>
          </a:solidFill>
          <a:ln>
            <a:solidFill>
              <a:srgbClr val="FFC500"/>
            </a:solidFill>
          </a:ln>
        </p:spPr>
        <p:style>
          <a:lnRef idx="2">
            <a:schemeClr val="accent1">
              <a:shade val="50000"/>
            </a:schemeClr>
          </a:lnRef>
          <a:fillRef idx="1">
            <a:schemeClr val="accent1"/>
          </a:fillRef>
          <a:effectRef idx="0">
            <a:schemeClr val="accent1"/>
          </a:effectRef>
          <a:fontRef idx="minor">
            <a:schemeClr val="lt1"/>
          </a:fontRef>
        </p:style>
        <p:txBody>
          <a:bodyPr rIns="216000" rtlCol="0" anchor="ctr"/>
          <a:lstStyle/>
          <a:p>
            <a:r>
              <a:rPr lang="en-IN" sz="1100" b="1" dirty="0">
                <a:solidFill>
                  <a:srgbClr val="F2B800"/>
                </a:solidFill>
                <a:latin typeface="Raleway" panose="020B0503030101060003" pitchFamily="34" charset="0"/>
              </a:rPr>
              <a:t>Cable Line Bill</a:t>
            </a:r>
          </a:p>
          <a:p>
            <a:r>
              <a:rPr lang="en-IN" sz="800" dirty="0">
                <a:solidFill>
                  <a:srgbClr val="591745"/>
                </a:solidFill>
                <a:latin typeface="Raleway" panose="020B0503030101060003" pitchFamily="34" charset="0"/>
              </a:rPr>
              <a:t>Customer can pay the Cable Line Bill to Distributor by using our Regd. Mobile App.</a:t>
            </a:r>
          </a:p>
        </p:txBody>
      </p:sp>
      <p:sp>
        <p:nvSpPr>
          <p:cNvPr id="63" name="Hexagon 62">
            <a:extLst>
              <a:ext uri="{FF2B5EF4-FFF2-40B4-BE49-F238E27FC236}">
                <a16:creationId xmlns:a16="http://schemas.microsoft.com/office/drawing/2014/main" id="{9C98EA8E-20C9-4A48-80D7-18EE5BC10EF0}"/>
              </a:ext>
            </a:extLst>
          </p:cNvPr>
          <p:cNvSpPr/>
          <p:nvPr/>
        </p:nvSpPr>
        <p:spPr>
          <a:xfrm rot="5400000">
            <a:off x="5102069" y="5087957"/>
            <a:ext cx="1277033" cy="1111018"/>
          </a:xfrm>
          <a:prstGeom prst="hexagon">
            <a:avLst>
              <a:gd name="adj" fmla="val 32643"/>
              <a:gd name="vf" fmla="val 115470"/>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Hexagon 63">
            <a:extLst>
              <a:ext uri="{FF2B5EF4-FFF2-40B4-BE49-F238E27FC236}">
                <a16:creationId xmlns:a16="http://schemas.microsoft.com/office/drawing/2014/main" id="{C360C93E-0CDB-4B04-8A65-0C979EA666C9}"/>
              </a:ext>
            </a:extLst>
          </p:cNvPr>
          <p:cNvSpPr/>
          <p:nvPr/>
        </p:nvSpPr>
        <p:spPr>
          <a:xfrm rot="5400000">
            <a:off x="5241578" y="5209330"/>
            <a:ext cx="998013" cy="868271"/>
          </a:xfrm>
          <a:prstGeom prst="hexagon">
            <a:avLst>
              <a:gd name="adj" fmla="val 32643"/>
              <a:gd name="vf" fmla="val 115470"/>
            </a:avLst>
          </a:prstGeom>
          <a:solidFill>
            <a:srgbClr val="FFC500"/>
          </a:solidFill>
          <a:ln>
            <a:noFill/>
          </a:ln>
          <a:effectLst>
            <a:outerShdw blurRad="203200" dist="38100" dir="2700000" algn="tl" rotWithShape="0">
              <a:schemeClr val="tx1">
                <a:lumMod val="65000"/>
                <a:lumOff val="35000"/>
                <a:alpha val="77000"/>
              </a:scheme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TextBox 67">
            <a:extLst>
              <a:ext uri="{FF2B5EF4-FFF2-40B4-BE49-F238E27FC236}">
                <a16:creationId xmlns:a16="http://schemas.microsoft.com/office/drawing/2014/main" id="{F2275CA4-C270-4F9E-AA74-89E9F2E02661}"/>
              </a:ext>
            </a:extLst>
          </p:cNvPr>
          <p:cNvSpPr txBox="1"/>
          <p:nvPr/>
        </p:nvSpPr>
        <p:spPr>
          <a:xfrm>
            <a:off x="173496" y="146103"/>
            <a:ext cx="10653823" cy="400110"/>
          </a:xfrm>
          <a:prstGeom prst="rect">
            <a:avLst/>
          </a:prstGeom>
          <a:noFill/>
        </p:spPr>
        <p:txBody>
          <a:bodyPr wrap="square" rtlCol="0">
            <a:spAutoFit/>
          </a:bodyPr>
          <a:lstStyle/>
          <a:p>
            <a:r>
              <a:rPr lang="en-IN" sz="2000" spc="300" dirty="0">
                <a:solidFill>
                  <a:srgbClr val="FF5626"/>
                </a:solidFill>
                <a:latin typeface="Raleway" panose="020B0503030101060003" pitchFamily="34" charset="0"/>
              </a:rPr>
              <a:t>Services</a:t>
            </a:r>
            <a:r>
              <a:rPr lang="en-IN" sz="2000" spc="300" dirty="0">
                <a:solidFill>
                  <a:schemeClr val="tx1">
                    <a:lumMod val="75000"/>
                    <a:lumOff val="25000"/>
                  </a:schemeClr>
                </a:solidFill>
                <a:latin typeface="Raleway Light" panose="020B0403030101060003" pitchFamily="34" charset="0"/>
              </a:rPr>
              <a:t> </a:t>
            </a:r>
            <a:r>
              <a:rPr lang="en-IN" sz="2000" b="1" spc="300" dirty="0">
                <a:solidFill>
                  <a:srgbClr val="591745"/>
                </a:solidFill>
                <a:latin typeface="Raleway" panose="020B0503030101060003" pitchFamily="34" charset="0"/>
              </a:rPr>
              <a:t>For Customers</a:t>
            </a:r>
          </a:p>
        </p:txBody>
      </p:sp>
      <p:sp>
        <p:nvSpPr>
          <p:cNvPr id="70" name="TextBox 69">
            <a:extLst>
              <a:ext uri="{FF2B5EF4-FFF2-40B4-BE49-F238E27FC236}">
                <a16:creationId xmlns:a16="http://schemas.microsoft.com/office/drawing/2014/main" id="{8D5C26CE-9A04-43FA-8689-B62518E097B5}"/>
              </a:ext>
            </a:extLst>
          </p:cNvPr>
          <p:cNvSpPr txBox="1"/>
          <p:nvPr/>
        </p:nvSpPr>
        <p:spPr>
          <a:xfrm>
            <a:off x="194762" y="488954"/>
            <a:ext cx="10653823" cy="230832"/>
          </a:xfrm>
          <a:prstGeom prst="rect">
            <a:avLst/>
          </a:prstGeom>
          <a:noFill/>
        </p:spPr>
        <p:txBody>
          <a:bodyPr wrap="square" rtlCol="0">
            <a:spAutoFit/>
          </a:bodyPr>
          <a:lstStyle/>
          <a:p>
            <a:r>
              <a:rPr lang="en-IN" sz="900" spc="600" dirty="0">
                <a:solidFill>
                  <a:schemeClr val="tx1">
                    <a:lumMod val="75000"/>
                    <a:lumOff val="25000"/>
                  </a:schemeClr>
                </a:solidFill>
                <a:latin typeface="Raleway" panose="020B0503030101060003" pitchFamily="34" charset="0"/>
              </a:rPr>
              <a:t>Cozzos Business Development Pvt Ltd Presents</a:t>
            </a:r>
          </a:p>
        </p:txBody>
      </p:sp>
      <p:sp>
        <p:nvSpPr>
          <p:cNvPr id="74" name="Freeform: Shape 73">
            <a:extLst>
              <a:ext uri="{FF2B5EF4-FFF2-40B4-BE49-F238E27FC236}">
                <a16:creationId xmlns:a16="http://schemas.microsoft.com/office/drawing/2014/main" id="{4CD4AAFB-01B2-4391-9909-5F960D7EA43F}"/>
              </a:ext>
            </a:extLst>
          </p:cNvPr>
          <p:cNvSpPr/>
          <p:nvPr/>
        </p:nvSpPr>
        <p:spPr>
          <a:xfrm flipV="1">
            <a:off x="6425332" y="0"/>
            <a:ext cx="4196594" cy="1158948"/>
          </a:xfrm>
          <a:custGeom>
            <a:avLst/>
            <a:gdLst>
              <a:gd name="connsiteX0" fmla="*/ 0 w 4196594"/>
              <a:gd name="connsiteY0" fmla="*/ 1158948 h 1158948"/>
              <a:gd name="connsiteX1" fmla="*/ 2417090 w 4196594"/>
              <a:gd name="connsiteY1" fmla="*/ 1158948 h 1158948"/>
              <a:gd name="connsiteX2" fmla="*/ 4196594 w 4196594"/>
              <a:gd name="connsiteY2" fmla="*/ 0 h 1158948"/>
              <a:gd name="connsiteX3" fmla="*/ 1779504 w 4196594"/>
              <a:gd name="connsiteY3" fmla="*/ 0 h 1158948"/>
            </a:gdLst>
            <a:ahLst/>
            <a:cxnLst>
              <a:cxn ang="0">
                <a:pos x="connsiteX0" y="connsiteY0"/>
              </a:cxn>
              <a:cxn ang="0">
                <a:pos x="connsiteX1" y="connsiteY1"/>
              </a:cxn>
              <a:cxn ang="0">
                <a:pos x="connsiteX2" y="connsiteY2"/>
              </a:cxn>
              <a:cxn ang="0">
                <a:pos x="connsiteX3" y="connsiteY3"/>
              </a:cxn>
            </a:cxnLst>
            <a:rect l="l" t="t" r="r" b="b"/>
            <a:pathLst>
              <a:path w="4196594" h="1158948">
                <a:moveTo>
                  <a:pt x="0" y="1158948"/>
                </a:moveTo>
                <a:lnTo>
                  <a:pt x="2417090" y="1158948"/>
                </a:lnTo>
                <a:lnTo>
                  <a:pt x="4196594" y="0"/>
                </a:lnTo>
                <a:lnTo>
                  <a:pt x="1779504"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9" name="Freeform: Shape 78">
            <a:extLst>
              <a:ext uri="{FF2B5EF4-FFF2-40B4-BE49-F238E27FC236}">
                <a16:creationId xmlns:a16="http://schemas.microsoft.com/office/drawing/2014/main" id="{F95C6B81-67C9-4796-BA3B-B5B709F1A531}"/>
              </a:ext>
            </a:extLst>
          </p:cNvPr>
          <p:cNvSpPr/>
          <p:nvPr/>
        </p:nvSpPr>
        <p:spPr>
          <a:xfrm flipH="1">
            <a:off x="0" y="4065056"/>
            <a:ext cx="1871331" cy="2792944"/>
          </a:xfrm>
          <a:custGeom>
            <a:avLst/>
            <a:gdLst>
              <a:gd name="connsiteX0" fmla="*/ 1871331 w 1871331"/>
              <a:gd name="connsiteY0" fmla="*/ 0 h 2792944"/>
              <a:gd name="connsiteX1" fmla="*/ 0 w 1871331"/>
              <a:gd name="connsiteY1" fmla="*/ 1218752 h 2792944"/>
              <a:gd name="connsiteX2" fmla="*/ 0 w 1871331"/>
              <a:gd name="connsiteY2" fmla="*/ 2792944 h 2792944"/>
              <a:gd name="connsiteX3" fmla="*/ 1871331 w 1871331"/>
              <a:gd name="connsiteY3" fmla="*/ 1574192 h 2792944"/>
            </a:gdLst>
            <a:ahLst/>
            <a:cxnLst>
              <a:cxn ang="0">
                <a:pos x="connsiteX0" y="connsiteY0"/>
              </a:cxn>
              <a:cxn ang="0">
                <a:pos x="connsiteX1" y="connsiteY1"/>
              </a:cxn>
              <a:cxn ang="0">
                <a:pos x="connsiteX2" y="connsiteY2"/>
              </a:cxn>
              <a:cxn ang="0">
                <a:pos x="connsiteX3" y="connsiteY3"/>
              </a:cxn>
            </a:cxnLst>
            <a:rect l="l" t="t" r="r" b="b"/>
            <a:pathLst>
              <a:path w="1871331" h="2792944">
                <a:moveTo>
                  <a:pt x="1871331" y="0"/>
                </a:moveTo>
                <a:lnTo>
                  <a:pt x="0" y="1218752"/>
                </a:lnTo>
                <a:lnTo>
                  <a:pt x="0" y="2792944"/>
                </a:lnTo>
                <a:lnTo>
                  <a:pt x="1871331" y="1574192"/>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1" name="TextBox 80">
            <a:extLst>
              <a:ext uri="{FF2B5EF4-FFF2-40B4-BE49-F238E27FC236}">
                <a16:creationId xmlns:a16="http://schemas.microsoft.com/office/drawing/2014/main" id="{DC1A62D5-B054-4740-99E5-A6375BC476E6}"/>
              </a:ext>
            </a:extLst>
          </p:cNvPr>
          <p:cNvSpPr txBox="1"/>
          <p:nvPr/>
        </p:nvSpPr>
        <p:spPr>
          <a:xfrm>
            <a:off x="5063613" y="6596481"/>
            <a:ext cx="7112953" cy="230832"/>
          </a:xfrm>
          <a:prstGeom prst="rect">
            <a:avLst/>
          </a:prstGeom>
          <a:noFill/>
        </p:spPr>
        <p:txBody>
          <a:bodyPr wrap="square" rtlCol="0">
            <a:spAutoFit/>
          </a:bodyPr>
          <a:lstStyle/>
          <a:p>
            <a:pPr algn="r"/>
            <a:r>
              <a:rPr lang="en-IN" sz="900" spc="600" dirty="0">
                <a:solidFill>
                  <a:schemeClr val="bg1">
                    <a:lumMod val="65000"/>
                  </a:schemeClr>
                </a:solidFill>
                <a:latin typeface="Raleway" panose="020B0503030101060003" pitchFamily="34" charset="0"/>
              </a:rPr>
              <a:t>Cozzos Business Development Pvt Ltd</a:t>
            </a:r>
          </a:p>
        </p:txBody>
      </p:sp>
      <p:sp>
        <p:nvSpPr>
          <p:cNvPr id="30" name="Rectangle: Rounded Corners 29">
            <a:extLst>
              <a:ext uri="{FF2B5EF4-FFF2-40B4-BE49-F238E27FC236}">
                <a16:creationId xmlns:a16="http://schemas.microsoft.com/office/drawing/2014/main" id="{69F6A1D7-FC90-44A8-85F2-8D509976EE17}"/>
              </a:ext>
            </a:extLst>
          </p:cNvPr>
          <p:cNvSpPr/>
          <p:nvPr/>
        </p:nvSpPr>
        <p:spPr>
          <a:xfrm>
            <a:off x="7381162" y="3393919"/>
            <a:ext cx="2608231" cy="608336"/>
          </a:xfrm>
          <a:prstGeom prst="roundRect">
            <a:avLst>
              <a:gd name="adj" fmla="val 7971"/>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IN" sz="1100" b="1" dirty="0">
                <a:solidFill>
                  <a:srgbClr val="00B050"/>
                </a:solidFill>
                <a:latin typeface="Raleway" panose="020B0503030101060003" pitchFamily="34" charset="0"/>
              </a:rPr>
              <a:t>Free Coupon</a:t>
            </a:r>
          </a:p>
          <a:p>
            <a:r>
              <a:rPr lang="en-IN" sz="800" dirty="0">
                <a:solidFill>
                  <a:srgbClr val="591745"/>
                </a:solidFill>
                <a:latin typeface="Raleway" panose="020B0503030101060003" pitchFamily="34" charset="0"/>
              </a:rPr>
              <a:t>Customer will get remit the FREE COUPON from Issuing Retail Shop to another any Registered Retail Shop of the Company at local area.</a:t>
            </a:r>
          </a:p>
        </p:txBody>
      </p:sp>
      <p:sp>
        <p:nvSpPr>
          <p:cNvPr id="31" name="Hexagon 30">
            <a:extLst>
              <a:ext uri="{FF2B5EF4-FFF2-40B4-BE49-F238E27FC236}">
                <a16:creationId xmlns:a16="http://schemas.microsoft.com/office/drawing/2014/main" id="{BCAE6577-D7E7-420C-8FEE-E9550B286214}"/>
              </a:ext>
            </a:extLst>
          </p:cNvPr>
          <p:cNvSpPr/>
          <p:nvPr/>
        </p:nvSpPr>
        <p:spPr>
          <a:xfrm rot="5400000">
            <a:off x="6428731" y="3263951"/>
            <a:ext cx="998013" cy="868271"/>
          </a:xfrm>
          <a:prstGeom prst="hexagon">
            <a:avLst>
              <a:gd name="adj" fmla="val 32643"/>
              <a:gd name="vf" fmla="val 115470"/>
            </a:avLst>
          </a:prstGeom>
          <a:solidFill>
            <a:srgbClr val="00B050"/>
          </a:solidFill>
          <a:ln>
            <a:noFill/>
          </a:ln>
          <a:effectLst>
            <a:outerShdw blurRad="203200" dist="38100" dir="2700000" algn="tl" rotWithShape="0">
              <a:schemeClr val="tx1">
                <a:lumMod val="65000"/>
                <a:lumOff val="35000"/>
                <a:alpha val="77000"/>
              </a:scheme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ectangle: Rounded Corners 31">
            <a:extLst>
              <a:ext uri="{FF2B5EF4-FFF2-40B4-BE49-F238E27FC236}">
                <a16:creationId xmlns:a16="http://schemas.microsoft.com/office/drawing/2014/main" id="{16142559-71E4-4BF8-8CE8-BA384CAA1472}"/>
              </a:ext>
            </a:extLst>
          </p:cNvPr>
          <p:cNvSpPr/>
          <p:nvPr/>
        </p:nvSpPr>
        <p:spPr>
          <a:xfrm>
            <a:off x="7377614" y="5362987"/>
            <a:ext cx="2608231" cy="608336"/>
          </a:xfrm>
          <a:prstGeom prst="roundRect">
            <a:avLst>
              <a:gd name="adj" fmla="val 7971"/>
            </a:avLst>
          </a:prstGeom>
          <a:solidFill>
            <a:schemeClr val="bg1"/>
          </a:solidFill>
          <a:ln>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IN" sz="1100" b="1" dirty="0">
                <a:solidFill>
                  <a:srgbClr val="EA00EA"/>
                </a:solidFill>
                <a:latin typeface="Raleway" panose="020B0503030101060003" pitchFamily="34" charset="0"/>
              </a:rPr>
              <a:t>Future Services</a:t>
            </a:r>
          </a:p>
          <a:p>
            <a:r>
              <a:rPr lang="en-IN" sz="800" dirty="0">
                <a:solidFill>
                  <a:srgbClr val="591745"/>
                </a:solidFill>
                <a:latin typeface="Raleway" panose="020B0503030101060003" pitchFamily="34" charset="0"/>
              </a:rPr>
              <a:t>Many more services will be Upcoming Soon.</a:t>
            </a:r>
          </a:p>
        </p:txBody>
      </p:sp>
      <p:sp>
        <p:nvSpPr>
          <p:cNvPr id="34" name="Hexagon 33">
            <a:extLst>
              <a:ext uri="{FF2B5EF4-FFF2-40B4-BE49-F238E27FC236}">
                <a16:creationId xmlns:a16="http://schemas.microsoft.com/office/drawing/2014/main" id="{367F502C-C5BC-4A2B-8168-DEC767BFF6F6}"/>
              </a:ext>
            </a:extLst>
          </p:cNvPr>
          <p:cNvSpPr/>
          <p:nvPr/>
        </p:nvSpPr>
        <p:spPr>
          <a:xfrm rot="5400000">
            <a:off x="6425183" y="5233019"/>
            <a:ext cx="998013" cy="868271"/>
          </a:xfrm>
          <a:prstGeom prst="hexagon">
            <a:avLst>
              <a:gd name="adj" fmla="val 32643"/>
              <a:gd name="vf" fmla="val 115470"/>
            </a:avLst>
          </a:prstGeom>
          <a:solidFill>
            <a:srgbClr val="FF66FF"/>
          </a:solidFill>
          <a:ln>
            <a:noFill/>
          </a:ln>
          <a:effectLst>
            <a:outerShdw blurRad="203200" dist="38100" dir="2700000" algn="tl" rotWithShape="0">
              <a:schemeClr val="tx1">
                <a:lumMod val="65000"/>
                <a:lumOff val="35000"/>
                <a:alpha val="77000"/>
              </a:scheme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Rectangle: Rounded Corners 34">
            <a:extLst>
              <a:ext uri="{FF2B5EF4-FFF2-40B4-BE49-F238E27FC236}">
                <a16:creationId xmlns:a16="http://schemas.microsoft.com/office/drawing/2014/main" id="{3D526A10-27E7-45B5-9E70-969FEC769B70}"/>
              </a:ext>
            </a:extLst>
          </p:cNvPr>
          <p:cNvSpPr/>
          <p:nvPr/>
        </p:nvSpPr>
        <p:spPr>
          <a:xfrm>
            <a:off x="7377614" y="1428523"/>
            <a:ext cx="2608231" cy="608336"/>
          </a:xfrm>
          <a:prstGeom prst="roundRect">
            <a:avLst>
              <a:gd name="adj" fmla="val 7971"/>
            </a:avLst>
          </a:prstGeom>
          <a:solidFill>
            <a:schemeClr val="bg1"/>
          </a:solidFill>
          <a:ln>
            <a:solidFill>
              <a:srgbClr val="93093D"/>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IN" sz="1100" b="1" dirty="0">
                <a:solidFill>
                  <a:srgbClr val="93093D"/>
                </a:solidFill>
                <a:latin typeface="Raleway" panose="020B0503030101060003" pitchFamily="34" charset="0"/>
              </a:rPr>
              <a:t>Mobile App</a:t>
            </a:r>
          </a:p>
          <a:p>
            <a:r>
              <a:rPr lang="en-IN" sz="800" dirty="0">
                <a:solidFill>
                  <a:srgbClr val="591745"/>
                </a:solidFill>
                <a:latin typeface="Raleway" panose="020B0503030101060003" pitchFamily="34" charset="0"/>
              </a:rPr>
              <a:t>Customer will get Company Registered Mobile APP from our Company.</a:t>
            </a:r>
          </a:p>
        </p:txBody>
      </p:sp>
      <p:sp>
        <p:nvSpPr>
          <p:cNvPr id="37" name="Hexagon 36">
            <a:extLst>
              <a:ext uri="{FF2B5EF4-FFF2-40B4-BE49-F238E27FC236}">
                <a16:creationId xmlns:a16="http://schemas.microsoft.com/office/drawing/2014/main" id="{97B1C8BC-1BE6-4337-AA7D-BB5FB7AED5A1}"/>
              </a:ext>
            </a:extLst>
          </p:cNvPr>
          <p:cNvSpPr/>
          <p:nvPr/>
        </p:nvSpPr>
        <p:spPr>
          <a:xfrm rot="5400000">
            <a:off x="6425183" y="1298555"/>
            <a:ext cx="998013" cy="868271"/>
          </a:xfrm>
          <a:prstGeom prst="hexagon">
            <a:avLst>
              <a:gd name="adj" fmla="val 32643"/>
              <a:gd name="vf" fmla="val 115470"/>
            </a:avLst>
          </a:prstGeom>
          <a:solidFill>
            <a:srgbClr val="93093D"/>
          </a:solidFill>
          <a:ln>
            <a:noFill/>
          </a:ln>
          <a:effectLst>
            <a:outerShdw blurRad="203200" dist="38100" dir="2700000" algn="tl" rotWithShape="0">
              <a:schemeClr val="tx1">
                <a:lumMod val="65000"/>
                <a:lumOff val="35000"/>
                <a:alpha val="77000"/>
              </a:scheme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Rectangle: Rounded Corners 38">
            <a:extLst>
              <a:ext uri="{FF2B5EF4-FFF2-40B4-BE49-F238E27FC236}">
                <a16:creationId xmlns:a16="http://schemas.microsoft.com/office/drawing/2014/main" id="{9C788FEB-AE29-43F4-B6DA-77DCF7657598}"/>
              </a:ext>
            </a:extLst>
          </p:cNvPr>
          <p:cNvSpPr/>
          <p:nvPr/>
        </p:nvSpPr>
        <p:spPr>
          <a:xfrm>
            <a:off x="2133067" y="2389091"/>
            <a:ext cx="2608230" cy="608336"/>
          </a:xfrm>
          <a:prstGeom prst="roundRect">
            <a:avLst>
              <a:gd name="adj" fmla="val 7971"/>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Ins="216000" rtlCol="0" anchor="ctr"/>
          <a:lstStyle/>
          <a:p>
            <a:r>
              <a:rPr lang="en-IN" sz="1100" b="1" dirty="0">
                <a:solidFill>
                  <a:srgbClr val="0097CC"/>
                </a:solidFill>
                <a:latin typeface="Raleway" panose="020B0503030101060003" pitchFamily="34" charset="0"/>
              </a:rPr>
              <a:t>Ambulance Services</a:t>
            </a:r>
          </a:p>
          <a:p>
            <a:r>
              <a:rPr lang="en-IN" sz="800" dirty="0">
                <a:solidFill>
                  <a:srgbClr val="591745"/>
                </a:solidFill>
                <a:latin typeface="Raleway" panose="020B0503030101060003" pitchFamily="34" charset="0"/>
              </a:rPr>
              <a:t>Customer will get free of Cost Communicate with Ambulance for any medical problems.</a:t>
            </a:r>
          </a:p>
        </p:txBody>
      </p:sp>
      <p:sp>
        <p:nvSpPr>
          <p:cNvPr id="40" name="Hexagon 39">
            <a:extLst>
              <a:ext uri="{FF2B5EF4-FFF2-40B4-BE49-F238E27FC236}">
                <a16:creationId xmlns:a16="http://schemas.microsoft.com/office/drawing/2014/main" id="{2E344D4B-D463-41F3-989D-8C34829F2F8E}"/>
              </a:ext>
            </a:extLst>
          </p:cNvPr>
          <p:cNvSpPr/>
          <p:nvPr/>
        </p:nvSpPr>
        <p:spPr>
          <a:xfrm rot="5400000">
            <a:off x="4723860" y="2259123"/>
            <a:ext cx="998013" cy="868271"/>
          </a:xfrm>
          <a:prstGeom prst="hexagon">
            <a:avLst>
              <a:gd name="adj" fmla="val 32643"/>
              <a:gd name="vf" fmla="val 115470"/>
            </a:avLst>
          </a:prstGeom>
          <a:solidFill>
            <a:srgbClr val="00B0F0"/>
          </a:solidFill>
          <a:ln>
            <a:noFill/>
          </a:ln>
          <a:effectLst>
            <a:outerShdw blurRad="203200" dist="38100" dir="2700000" algn="tl" rotWithShape="0">
              <a:schemeClr val="tx1">
                <a:lumMod val="65000"/>
                <a:lumOff val="35000"/>
                <a:alpha val="77000"/>
              </a:scheme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ectangle: Rounded Corners 43">
            <a:extLst>
              <a:ext uri="{FF2B5EF4-FFF2-40B4-BE49-F238E27FC236}">
                <a16:creationId xmlns:a16="http://schemas.microsoft.com/office/drawing/2014/main" id="{53DC6D04-B1FC-4F56-A070-A3039468DDA8}"/>
              </a:ext>
            </a:extLst>
          </p:cNvPr>
          <p:cNvSpPr/>
          <p:nvPr/>
        </p:nvSpPr>
        <p:spPr>
          <a:xfrm>
            <a:off x="2133067" y="4364974"/>
            <a:ext cx="2608230" cy="608336"/>
          </a:xfrm>
          <a:prstGeom prst="roundRect">
            <a:avLst>
              <a:gd name="adj" fmla="val 7971"/>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216000" rtlCol="0" anchor="ctr"/>
          <a:lstStyle/>
          <a:p>
            <a:r>
              <a:rPr lang="en-IN" sz="1100" b="1" dirty="0">
                <a:solidFill>
                  <a:schemeClr val="accent2">
                    <a:lumMod val="75000"/>
                  </a:schemeClr>
                </a:solidFill>
                <a:latin typeface="Raleway" panose="020B0503030101060003" pitchFamily="34" charset="0"/>
              </a:rPr>
              <a:t>Public Bus Fare</a:t>
            </a:r>
          </a:p>
          <a:p>
            <a:r>
              <a:rPr lang="en-IN" sz="800" dirty="0">
                <a:solidFill>
                  <a:srgbClr val="591745"/>
                </a:solidFill>
                <a:latin typeface="Raleway" panose="020B0503030101060003" pitchFamily="34" charset="0"/>
              </a:rPr>
              <a:t>Customer can pay the Public Bus fare by using our Registered Mobile App. (Up Coming Project)</a:t>
            </a:r>
          </a:p>
        </p:txBody>
      </p:sp>
      <p:sp>
        <p:nvSpPr>
          <p:cNvPr id="48" name="Hexagon 47">
            <a:extLst>
              <a:ext uri="{FF2B5EF4-FFF2-40B4-BE49-F238E27FC236}">
                <a16:creationId xmlns:a16="http://schemas.microsoft.com/office/drawing/2014/main" id="{D4BBFF28-100F-4D6A-B425-8FB6840AA6D0}"/>
              </a:ext>
            </a:extLst>
          </p:cNvPr>
          <p:cNvSpPr/>
          <p:nvPr/>
        </p:nvSpPr>
        <p:spPr>
          <a:xfrm rot="5400000">
            <a:off x="4746756" y="4235006"/>
            <a:ext cx="998013" cy="868271"/>
          </a:xfrm>
          <a:prstGeom prst="hexagon">
            <a:avLst>
              <a:gd name="adj" fmla="val 32643"/>
              <a:gd name="vf" fmla="val 115470"/>
            </a:avLst>
          </a:prstGeom>
          <a:solidFill>
            <a:schemeClr val="accent2">
              <a:lumMod val="75000"/>
            </a:schemeClr>
          </a:solidFill>
          <a:ln>
            <a:noFill/>
          </a:ln>
          <a:effectLst>
            <a:outerShdw blurRad="203200" dist="38100" dir="2700000" algn="tl" rotWithShape="0">
              <a:schemeClr val="tx1">
                <a:lumMod val="65000"/>
                <a:lumOff val="35000"/>
                <a:alpha val="77000"/>
              </a:scheme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6" name="Picture 5">
            <a:extLst>
              <a:ext uri="{FF2B5EF4-FFF2-40B4-BE49-F238E27FC236}">
                <a16:creationId xmlns:a16="http://schemas.microsoft.com/office/drawing/2014/main" id="{BA6A6812-AA43-41FD-A08A-E64EBCCB3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1264" y="1495966"/>
            <a:ext cx="543745" cy="479354"/>
          </a:xfrm>
          <a:prstGeom prst="rect">
            <a:avLst/>
          </a:prstGeom>
        </p:spPr>
      </p:pic>
      <p:pic>
        <p:nvPicPr>
          <p:cNvPr id="8" name="Picture 7">
            <a:extLst>
              <a:ext uri="{FF2B5EF4-FFF2-40B4-BE49-F238E27FC236}">
                <a16:creationId xmlns:a16="http://schemas.microsoft.com/office/drawing/2014/main" id="{F8132093-94AF-425C-9ED8-2504EC42A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81" y="5404582"/>
            <a:ext cx="657667" cy="635659"/>
          </a:xfrm>
          <a:prstGeom prst="rect">
            <a:avLst/>
          </a:prstGeom>
        </p:spPr>
      </p:pic>
      <p:pic>
        <p:nvPicPr>
          <p:cNvPr id="10" name="Picture 9">
            <a:extLst>
              <a:ext uri="{FF2B5EF4-FFF2-40B4-BE49-F238E27FC236}">
                <a16:creationId xmlns:a16="http://schemas.microsoft.com/office/drawing/2014/main" id="{C41CFE05-056A-4702-88D6-BD007C81D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59142">
            <a:off x="6648143" y="3418838"/>
            <a:ext cx="496790" cy="599424"/>
          </a:xfrm>
          <a:prstGeom prst="rect">
            <a:avLst/>
          </a:prstGeom>
        </p:spPr>
      </p:pic>
      <p:pic>
        <p:nvPicPr>
          <p:cNvPr id="12" name="Picture 11">
            <a:extLst>
              <a:ext uri="{FF2B5EF4-FFF2-40B4-BE49-F238E27FC236}">
                <a16:creationId xmlns:a16="http://schemas.microsoft.com/office/drawing/2014/main" id="{14D3093E-75D1-4908-9B1C-E89ED78AA5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0914" y="2524197"/>
            <a:ext cx="594105" cy="349527"/>
          </a:xfrm>
          <a:prstGeom prst="rect">
            <a:avLst/>
          </a:prstGeom>
        </p:spPr>
      </p:pic>
      <p:pic>
        <p:nvPicPr>
          <p:cNvPr id="14" name="Picture 13">
            <a:extLst>
              <a:ext uri="{FF2B5EF4-FFF2-40B4-BE49-F238E27FC236}">
                <a16:creationId xmlns:a16="http://schemas.microsoft.com/office/drawing/2014/main" id="{1B7694C4-8103-44B1-B5E5-8373EF085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2633" y="1430999"/>
            <a:ext cx="638814" cy="638814"/>
          </a:xfrm>
          <a:prstGeom prst="rect">
            <a:avLst/>
          </a:prstGeom>
        </p:spPr>
      </p:pic>
      <p:pic>
        <p:nvPicPr>
          <p:cNvPr id="16" name="Picture 15">
            <a:extLst>
              <a:ext uri="{FF2B5EF4-FFF2-40B4-BE49-F238E27FC236}">
                <a16:creationId xmlns:a16="http://schemas.microsoft.com/office/drawing/2014/main" id="{CA0429F0-2686-4C9C-9671-461840615C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9392" y="5414316"/>
            <a:ext cx="849593" cy="558580"/>
          </a:xfrm>
          <a:prstGeom prst="rect">
            <a:avLst/>
          </a:prstGeom>
        </p:spPr>
      </p:pic>
      <p:pic>
        <p:nvPicPr>
          <p:cNvPr id="18" name="Picture 17">
            <a:extLst>
              <a:ext uri="{FF2B5EF4-FFF2-40B4-BE49-F238E27FC236}">
                <a16:creationId xmlns:a16="http://schemas.microsoft.com/office/drawing/2014/main" id="{7D4B0C0A-E807-4073-B4F7-E2D574A6EB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4675" y="4355586"/>
            <a:ext cx="931586" cy="722923"/>
          </a:xfrm>
          <a:prstGeom prst="rect">
            <a:avLst/>
          </a:prstGeom>
        </p:spPr>
      </p:pic>
      <p:pic>
        <p:nvPicPr>
          <p:cNvPr id="20" name="Picture 19">
            <a:extLst>
              <a:ext uri="{FF2B5EF4-FFF2-40B4-BE49-F238E27FC236}">
                <a16:creationId xmlns:a16="http://schemas.microsoft.com/office/drawing/2014/main" id="{F2A80325-FD9C-4668-ACAC-CF8DC94326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1264" y="3521658"/>
            <a:ext cx="473694" cy="493073"/>
          </a:xfrm>
          <a:prstGeom prst="rect">
            <a:avLst/>
          </a:prstGeom>
        </p:spPr>
      </p:pic>
      <p:pic>
        <p:nvPicPr>
          <p:cNvPr id="22" name="Picture 21">
            <a:extLst>
              <a:ext uri="{FF2B5EF4-FFF2-40B4-BE49-F238E27FC236}">
                <a16:creationId xmlns:a16="http://schemas.microsoft.com/office/drawing/2014/main" id="{8BC0E864-AC67-4BA2-80A7-EFA757EF98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4552" y="4438148"/>
            <a:ext cx="831832" cy="506897"/>
          </a:xfrm>
          <a:prstGeom prst="rect">
            <a:avLst/>
          </a:prstGeom>
        </p:spPr>
      </p:pic>
      <p:pic>
        <p:nvPicPr>
          <p:cNvPr id="24" name="Picture 23">
            <a:extLst>
              <a:ext uri="{FF2B5EF4-FFF2-40B4-BE49-F238E27FC236}">
                <a16:creationId xmlns:a16="http://schemas.microsoft.com/office/drawing/2014/main" id="{62EB7BDF-F0AA-47C4-BCFD-FA376B54B3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01768" y="2414274"/>
            <a:ext cx="447128" cy="551457"/>
          </a:xfrm>
          <a:prstGeom prst="rect">
            <a:avLst/>
          </a:prstGeom>
        </p:spPr>
      </p:pic>
    </p:spTree>
    <p:extLst>
      <p:ext uri="{BB962C8B-B14F-4D97-AF65-F5344CB8AC3E}">
        <p14:creationId xmlns:p14="http://schemas.microsoft.com/office/powerpoint/2010/main" val="46501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par>
                                <p:cTn id="80" presetID="10" presetClass="entr" presetSubtype="0" fill="hold" nodeType="with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500"/>
                                        <p:tgtEl>
                                          <p:spTgt spid="6"/>
                                        </p:tgtEl>
                                      </p:cBhvr>
                                    </p:animEffect>
                                  </p:childTnLst>
                                </p:cTn>
                              </p:par>
                              <p:par>
                                <p:cTn id="83" presetID="10" presetClass="entr" presetSubtype="0" fill="hold" nodeType="with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500"/>
                                        <p:tgtEl>
                                          <p:spTgt spid="10"/>
                                        </p:tgtEl>
                                      </p:cBhvr>
                                    </p:animEffect>
                                  </p:childTnLst>
                                </p:cTn>
                              </p:par>
                              <p:par>
                                <p:cTn id="89" presetID="10" presetClass="entr" presetSubtype="0" fill="hold"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500"/>
                                        <p:tgtEl>
                                          <p:spTgt spid="12"/>
                                        </p:tgtEl>
                                      </p:cBhvr>
                                    </p:animEffect>
                                  </p:childTnLst>
                                </p:cTn>
                              </p:par>
                              <p:par>
                                <p:cTn id="92" presetID="10" presetClass="entr" presetSubtype="0" fill="hold" nodeType="with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fade">
                                      <p:cBhvr>
                                        <p:cTn id="94" dur="500"/>
                                        <p:tgtEl>
                                          <p:spTgt spid="14"/>
                                        </p:tgtEl>
                                      </p:cBhvr>
                                    </p:animEffect>
                                  </p:childTnLst>
                                </p:cTn>
                              </p:par>
                              <p:par>
                                <p:cTn id="95" presetID="10" presetClass="entr" presetSubtype="0" fill="hold" nodeType="with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par>
                                <p:cTn id="98" presetID="10" presetClass="entr" presetSubtype="0" fill="hold" nodeType="with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fade">
                                      <p:cBhvr>
                                        <p:cTn id="100" dur="500"/>
                                        <p:tgtEl>
                                          <p:spTgt spid="18"/>
                                        </p:tgtEl>
                                      </p:cBhvr>
                                    </p:animEffect>
                                  </p:childTnLst>
                                </p:cTn>
                              </p:par>
                              <p:par>
                                <p:cTn id="101" presetID="10"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500"/>
                                        <p:tgtEl>
                                          <p:spTgt spid="20"/>
                                        </p:tgtEl>
                                      </p:cBhvr>
                                    </p:animEffect>
                                  </p:childTnLst>
                                </p:cTn>
                              </p:par>
                              <p:par>
                                <p:cTn id="104" presetID="10" presetClass="entr" presetSubtype="0" fill="hold"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par>
                                <p:cTn id="107" presetID="10" presetClass="entr" presetSubtype="0" fill="hold"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3" grpId="0" animBg="1"/>
      <p:bldP spid="49" grpId="0" animBg="1"/>
      <p:bldP spid="55" grpId="0" animBg="1"/>
      <p:bldP spid="61" grpId="0" animBg="1"/>
      <p:bldP spid="30" grpId="0" animBg="1"/>
      <p:bldP spid="32" grpId="0" animBg="1"/>
      <p:bldP spid="35" grpId="0" animBg="1"/>
      <p:bldP spid="39" grpId="0" animBg="1"/>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ircle: Hollow 24">
            <a:extLst>
              <a:ext uri="{FF2B5EF4-FFF2-40B4-BE49-F238E27FC236}">
                <a16:creationId xmlns:a16="http://schemas.microsoft.com/office/drawing/2014/main" id="{948E9ADD-5072-4D53-9D56-39FA2B8236CC}"/>
              </a:ext>
            </a:extLst>
          </p:cNvPr>
          <p:cNvSpPr/>
          <p:nvPr/>
        </p:nvSpPr>
        <p:spPr>
          <a:xfrm>
            <a:off x="3665574" y="983510"/>
            <a:ext cx="4890978" cy="4890978"/>
          </a:xfrm>
          <a:prstGeom prst="donut">
            <a:avLst>
              <a:gd name="adj" fmla="val 90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rapezoid 11">
            <a:extLst>
              <a:ext uri="{FF2B5EF4-FFF2-40B4-BE49-F238E27FC236}">
                <a16:creationId xmlns:a16="http://schemas.microsoft.com/office/drawing/2014/main" id="{5A64AF26-EDBD-4639-B35A-2E243B5343DE}"/>
              </a:ext>
            </a:extLst>
          </p:cNvPr>
          <p:cNvSpPr/>
          <p:nvPr/>
        </p:nvSpPr>
        <p:spPr>
          <a:xfrm rot="5400000">
            <a:off x="-882503" y="882502"/>
            <a:ext cx="6858000" cy="5092995"/>
          </a:xfrm>
          <a:prstGeom prst="trapezoid">
            <a:avLst>
              <a:gd name="adj" fmla="val 50052"/>
            </a:avLst>
          </a:prstGeom>
          <a:gradFill flip="none" rotWithShape="1">
            <a:gsLst>
              <a:gs pos="100000">
                <a:srgbClr val="004DE6"/>
              </a:gs>
              <a:gs pos="0">
                <a:srgbClr val="00CCFF">
                  <a:alpha val="8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CAC3AD51-8BC0-4464-9C66-96BE8800A7F9}"/>
              </a:ext>
            </a:extLst>
          </p:cNvPr>
          <p:cNvGrpSpPr/>
          <p:nvPr/>
        </p:nvGrpSpPr>
        <p:grpSpPr>
          <a:xfrm>
            <a:off x="4157330" y="2535865"/>
            <a:ext cx="1786270" cy="1786270"/>
            <a:chOff x="2785731" y="1403498"/>
            <a:chExt cx="2339162" cy="2339162"/>
          </a:xfrm>
        </p:grpSpPr>
        <p:sp>
          <p:nvSpPr>
            <p:cNvPr id="2" name="Oval 1">
              <a:extLst>
                <a:ext uri="{FF2B5EF4-FFF2-40B4-BE49-F238E27FC236}">
                  <a16:creationId xmlns:a16="http://schemas.microsoft.com/office/drawing/2014/main" id="{AF44F045-EFE5-4227-9192-9BB4658B9514}"/>
                </a:ext>
              </a:extLst>
            </p:cNvPr>
            <p:cNvSpPr/>
            <p:nvPr/>
          </p:nvSpPr>
          <p:spPr>
            <a:xfrm>
              <a:off x="2785731" y="1403498"/>
              <a:ext cx="2339162" cy="2339162"/>
            </a:xfrm>
            <a:prstGeom prst="ellipse">
              <a:avLst/>
            </a:prstGeom>
            <a:solidFill>
              <a:schemeClr val="bg1">
                <a:lumMod val="95000"/>
              </a:schemeClr>
            </a:solidFill>
            <a:ln>
              <a:noFill/>
            </a:ln>
            <a:effectLst>
              <a:outerShdw blurRad="330200" sx="102000" sy="1020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F720FE44-ECE2-48F0-BCD2-A436C1E1C633}"/>
                </a:ext>
              </a:extLst>
            </p:cNvPr>
            <p:cNvSpPr/>
            <p:nvPr/>
          </p:nvSpPr>
          <p:spPr>
            <a:xfrm>
              <a:off x="3083442" y="1701209"/>
              <a:ext cx="1743740" cy="1743740"/>
            </a:xfrm>
            <a:prstGeom prst="ellipse">
              <a:avLst/>
            </a:prstGeom>
            <a:solidFill>
              <a:schemeClr val="bg1">
                <a:lumMod val="95000"/>
              </a:schemeClr>
            </a:solidFill>
            <a:ln>
              <a:noFill/>
            </a:ln>
            <a:effectLst>
              <a:outerShdw blurRad="330200" sx="102000" sy="1020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E38A7F35-3B1D-4355-B831-CCF9C25D63E8}"/>
                </a:ext>
              </a:extLst>
            </p:cNvPr>
            <p:cNvSpPr/>
            <p:nvPr/>
          </p:nvSpPr>
          <p:spPr>
            <a:xfrm>
              <a:off x="3179135" y="1796902"/>
              <a:ext cx="1552354" cy="1552354"/>
            </a:xfrm>
            <a:prstGeom prst="ellipse">
              <a:avLst/>
            </a:prstGeom>
            <a:gradFill flip="none" rotWithShape="1">
              <a:gsLst>
                <a:gs pos="100000">
                  <a:srgbClr val="002060"/>
                </a:gs>
                <a:gs pos="46000">
                  <a:srgbClr val="00CCFF"/>
                </a:gs>
              </a:gsLst>
              <a:path path="circle">
                <a:fillToRect l="50000" t="50000" r="50000" b="50000"/>
              </a:path>
              <a:tileRect/>
            </a:gradFill>
            <a:ln>
              <a:noFill/>
            </a:ln>
            <a:effectLst>
              <a:outerShdw blurRad="330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841BC7E2-1A4D-4921-80AC-A0A8B4C59DC3}"/>
                </a:ext>
              </a:extLst>
            </p:cNvPr>
            <p:cNvSpPr/>
            <p:nvPr/>
          </p:nvSpPr>
          <p:spPr>
            <a:xfrm>
              <a:off x="3476847" y="2094614"/>
              <a:ext cx="956930" cy="956930"/>
            </a:xfrm>
            <a:prstGeom prst="ellipse">
              <a:avLst/>
            </a:prstGeom>
            <a:solidFill>
              <a:schemeClr val="bg1">
                <a:lumMod val="95000"/>
              </a:schemeClr>
            </a:solidFill>
            <a:ln>
              <a:noFill/>
            </a:ln>
            <a:effectLst>
              <a:outerShdw blurRad="330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sp>
        <p:nvSpPr>
          <p:cNvPr id="15" name="Trapezoid 14">
            <a:extLst>
              <a:ext uri="{FF2B5EF4-FFF2-40B4-BE49-F238E27FC236}">
                <a16:creationId xmlns:a16="http://schemas.microsoft.com/office/drawing/2014/main" id="{56F750A1-E023-4788-962F-460A1C41804B}"/>
              </a:ext>
            </a:extLst>
          </p:cNvPr>
          <p:cNvSpPr/>
          <p:nvPr/>
        </p:nvSpPr>
        <p:spPr>
          <a:xfrm rot="16200000" flipH="1">
            <a:off x="6246628" y="882502"/>
            <a:ext cx="6858000" cy="5092995"/>
          </a:xfrm>
          <a:prstGeom prst="trapezoid">
            <a:avLst>
              <a:gd name="adj" fmla="val 50052"/>
            </a:avLst>
          </a:prstGeom>
          <a:gradFill flip="none" rotWithShape="1">
            <a:gsLst>
              <a:gs pos="100000">
                <a:srgbClr val="AC00AC"/>
              </a:gs>
              <a:gs pos="0">
                <a:srgbClr val="CC00CC">
                  <a:alpha val="8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A6850E13-6802-477A-A208-54631135047A}"/>
              </a:ext>
            </a:extLst>
          </p:cNvPr>
          <p:cNvGrpSpPr/>
          <p:nvPr/>
        </p:nvGrpSpPr>
        <p:grpSpPr>
          <a:xfrm flipH="1">
            <a:off x="6278525" y="2535865"/>
            <a:ext cx="1786270" cy="1786270"/>
            <a:chOff x="2785731" y="1403498"/>
            <a:chExt cx="2339162" cy="2339162"/>
          </a:xfrm>
        </p:grpSpPr>
        <p:sp>
          <p:nvSpPr>
            <p:cNvPr id="17" name="Oval 16">
              <a:extLst>
                <a:ext uri="{FF2B5EF4-FFF2-40B4-BE49-F238E27FC236}">
                  <a16:creationId xmlns:a16="http://schemas.microsoft.com/office/drawing/2014/main" id="{692B8E5C-FBCE-4866-B561-DB58F2BCD674}"/>
                </a:ext>
              </a:extLst>
            </p:cNvPr>
            <p:cNvSpPr/>
            <p:nvPr/>
          </p:nvSpPr>
          <p:spPr>
            <a:xfrm>
              <a:off x="2785731" y="1403498"/>
              <a:ext cx="2339162" cy="2339162"/>
            </a:xfrm>
            <a:prstGeom prst="ellipse">
              <a:avLst/>
            </a:prstGeom>
            <a:solidFill>
              <a:schemeClr val="bg1">
                <a:lumMod val="95000"/>
              </a:schemeClr>
            </a:solidFill>
            <a:ln>
              <a:noFill/>
            </a:ln>
            <a:effectLst>
              <a:outerShdw blurRad="330200" sx="102000" sy="1020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F3E40F20-807B-4B31-954A-807156AD784A}"/>
                </a:ext>
              </a:extLst>
            </p:cNvPr>
            <p:cNvSpPr/>
            <p:nvPr/>
          </p:nvSpPr>
          <p:spPr>
            <a:xfrm>
              <a:off x="3083442" y="1701209"/>
              <a:ext cx="1743740" cy="1743740"/>
            </a:xfrm>
            <a:prstGeom prst="ellipse">
              <a:avLst/>
            </a:prstGeom>
            <a:solidFill>
              <a:schemeClr val="bg1">
                <a:lumMod val="95000"/>
              </a:schemeClr>
            </a:solidFill>
            <a:ln>
              <a:noFill/>
            </a:ln>
            <a:effectLst>
              <a:outerShdw blurRad="330200" sx="102000" sy="1020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CEB9DE6-BFA1-4A7D-92B7-867CEE89B27C}"/>
                </a:ext>
              </a:extLst>
            </p:cNvPr>
            <p:cNvSpPr/>
            <p:nvPr/>
          </p:nvSpPr>
          <p:spPr>
            <a:xfrm>
              <a:off x="3179135" y="1796902"/>
              <a:ext cx="1552354" cy="1552354"/>
            </a:xfrm>
            <a:prstGeom prst="ellipse">
              <a:avLst/>
            </a:prstGeom>
            <a:gradFill flip="none" rotWithShape="1">
              <a:gsLst>
                <a:gs pos="100000">
                  <a:srgbClr val="002060"/>
                </a:gs>
                <a:gs pos="46000">
                  <a:srgbClr val="CC00CC"/>
                </a:gs>
              </a:gsLst>
              <a:path path="circle">
                <a:fillToRect l="50000" t="50000" r="50000" b="50000"/>
              </a:path>
              <a:tileRect/>
            </a:gradFill>
            <a:ln>
              <a:noFill/>
            </a:ln>
            <a:effectLst>
              <a:outerShdw blurRad="330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3A78F5A2-4F72-4F68-91C4-41696325EADE}"/>
                </a:ext>
              </a:extLst>
            </p:cNvPr>
            <p:cNvSpPr/>
            <p:nvPr/>
          </p:nvSpPr>
          <p:spPr>
            <a:xfrm>
              <a:off x="3476847" y="2094614"/>
              <a:ext cx="956930" cy="956930"/>
            </a:xfrm>
            <a:prstGeom prst="ellipse">
              <a:avLst/>
            </a:prstGeom>
            <a:solidFill>
              <a:schemeClr val="bg1">
                <a:lumMod val="95000"/>
              </a:schemeClr>
            </a:solidFill>
            <a:ln>
              <a:noFill/>
            </a:ln>
            <a:effectLst>
              <a:outerShdw blurRad="330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sp>
        <p:nvSpPr>
          <p:cNvPr id="37" name="Right Triangle 36">
            <a:extLst>
              <a:ext uri="{FF2B5EF4-FFF2-40B4-BE49-F238E27FC236}">
                <a16:creationId xmlns:a16="http://schemas.microsoft.com/office/drawing/2014/main" id="{66A4394C-9F0D-428D-867C-A0794F8132F1}"/>
              </a:ext>
            </a:extLst>
          </p:cNvPr>
          <p:cNvSpPr/>
          <p:nvPr/>
        </p:nvSpPr>
        <p:spPr>
          <a:xfrm flipH="1" flipV="1">
            <a:off x="6123134" y="-3"/>
            <a:ext cx="6068866" cy="6858001"/>
          </a:xfrm>
          <a:prstGeom prst="rtTriangle">
            <a:avLst/>
          </a:prstGeom>
          <a:solidFill>
            <a:schemeClr val="bg1">
              <a:lumMod val="9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ight Triangle 37">
            <a:extLst>
              <a:ext uri="{FF2B5EF4-FFF2-40B4-BE49-F238E27FC236}">
                <a16:creationId xmlns:a16="http://schemas.microsoft.com/office/drawing/2014/main" id="{0ACC79FE-A1C6-4E27-8255-7D3A6AD4C12B}"/>
              </a:ext>
            </a:extLst>
          </p:cNvPr>
          <p:cNvSpPr/>
          <p:nvPr/>
        </p:nvSpPr>
        <p:spPr>
          <a:xfrm>
            <a:off x="1" y="-4"/>
            <a:ext cx="6068866" cy="6858001"/>
          </a:xfrm>
          <a:prstGeom prst="rtTriangle">
            <a:avLst/>
          </a:prstGeom>
          <a:solidFill>
            <a:schemeClr val="bg1">
              <a:lumMod val="9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2" name="Graphic 21" descr="Laptop">
            <a:extLst>
              <a:ext uri="{FF2B5EF4-FFF2-40B4-BE49-F238E27FC236}">
                <a16:creationId xmlns:a16="http://schemas.microsoft.com/office/drawing/2014/main" id="{DDF25E74-85B7-46DF-9EA8-36E08CE1FE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4626" y="3248999"/>
            <a:ext cx="360000" cy="360000"/>
          </a:xfrm>
          <a:prstGeom prst="rect">
            <a:avLst/>
          </a:prstGeom>
        </p:spPr>
      </p:pic>
      <p:pic>
        <p:nvPicPr>
          <p:cNvPr id="24" name="Graphic 23" descr="Monitor">
            <a:extLst>
              <a:ext uri="{FF2B5EF4-FFF2-40B4-BE49-F238E27FC236}">
                <a16:creationId xmlns:a16="http://schemas.microsoft.com/office/drawing/2014/main" id="{E445E6AA-F087-4B93-9C50-F7D2E50DAA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1660" y="3248999"/>
            <a:ext cx="360000" cy="360000"/>
          </a:xfrm>
          <a:prstGeom prst="rect">
            <a:avLst/>
          </a:prstGeom>
        </p:spPr>
      </p:pic>
      <p:sp>
        <p:nvSpPr>
          <p:cNvPr id="26" name="TextBox 25">
            <a:extLst>
              <a:ext uri="{FF2B5EF4-FFF2-40B4-BE49-F238E27FC236}">
                <a16:creationId xmlns:a16="http://schemas.microsoft.com/office/drawing/2014/main" id="{E663C37B-3261-4D79-BAB2-8BDF82AEB315}"/>
              </a:ext>
            </a:extLst>
          </p:cNvPr>
          <p:cNvSpPr txBox="1"/>
          <p:nvPr/>
        </p:nvSpPr>
        <p:spPr>
          <a:xfrm>
            <a:off x="388089" y="1623314"/>
            <a:ext cx="1754372" cy="1107996"/>
          </a:xfrm>
          <a:prstGeom prst="rect">
            <a:avLst/>
          </a:prstGeom>
          <a:noFill/>
        </p:spPr>
        <p:txBody>
          <a:bodyPr wrap="square" rtlCol="0">
            <a:spAutoFit/>
          </a:bodyPr>
          <a:lstStyle/>
          <a:p>
            <a:r>
              <a:rPr lang="en-IN" sz="6600" b="1" dirty="0">
                <a:solidFill>
                  <a:schemeClr val="bg1"/>
                </a:solidFill>
                <a:latin typeface="Montserrat" panose="00000500000000000000" pitchFamily="2" charset="0"/>
              </a:rPr>
              <a:t>1</a:t>
            </a:r>
            <a:r>
              <a:rPr lang="en-IN" sz="4800" b="1" dirty="0">
                <a:solidFill>
                  <a:schemeClr val="bg1"/>
                </a:solidFill>
                <a:latin typeface="Montserrat" panose="00000500000000000000" pitchFamily="2" charset="0"/>
              </a:rPr>
              <a:t>st</a:t>
            </a:r>
          </a:p>
        </p:txBody>
      </p:sp>
      <p:sp>
        <p:nvSpPr>
          <p:cNvPr id="27" name="TextBox 26">
            <a:extLst>
              <a:ext uri="{FF2B5EF4-FFF2-40B4-BE49-F238E27FC236}">
                <a16:creationId xmlns:a16="http://schemas.microsoft.com/office/drawing/2014/main" id="{04A052CB-86F3-4F68-A0FB-9333DF737F78}"/>
              </a:ext>
            </a:extLst>
          </p:cNvPr>
          <p:cNvSpPr txBox="1"/>
          <p:nvPr/>
        </p:nvSpPr>
        <p:spPr>
          <a:xfrm>
            <a:off x="10237381" y="1623314"/>
            <a:ext cx="1954617" cy="1107996"/>
          </a:xfrm>
          <a:prstGeom prst="rect">
            <a:avLst/>
          </a:prstGeom>
          <a:noFill/>
        </p:spPr>
        <p:txBody>
          <a:bodyPr wrap="square" rtlCol="0">
            <a:spAutoFit/>
          </a:bodyPr>
          <a:lstStyle/>
          <a:p>
            <a:r>
              <a:rPr lang="en-IN" sz="6600" b="1" dirty="0">
                <a:solidFill>
                  <a:schemeClr val="bg1"/>
                </a:solidFill>
                <a:latin typeface="Montserrat" panose="00000500000000000000" pitchFamily="2" charset="0"/>
              </a:rPr>
              <a:t>2</a:t>
            </a:r>
            <a:r>
              <a:rPr lang="en-IN" sz="4800" b="1" dirty="0">
                <a:solidFill>
                  <a:schemeClr val="bg1"/>
                </a:solidFill>
                <a:latin typeface="Montserrat" panose="00000500000000000000" pitchFamily="2" charset="0"/>
              </a:rPr>
              <a:t>nd</a:t>
            </a:r>
            <a:endParaRPr lang="en-IN" sz="3600" b="1" dirty="0">
              <a:solidFill>
                <a:schemeClr val="bg1"/>
              </a:solidFill>
              <a:latin typeface="Montserrat" panose="00000500000000000000" pitchFamily="2" charset="0"/>
            </a:endParaRPr>
          </a:p>
        </p:txBody>
      </p:sp>
      <p:grpSp>
        <p:nvGrpSpPr>
          <p:cNvPr id="30" name="Group 29">
            <a:extLst>
              <a:ext uri="{FF2B5EF4-FFF2-40B4-BE49-F238E27FC236}">
                <a16:creationId xmlns:a16="http://schemas.microsoft.com/office/drawing/2014/main" id="{25966056-302E-48DA-AB40-9DB959DD6D40}"/>
              </a:ext>
            </a:extLst>
          </p:cNvPr>
          <p:cNvGrpSpPr/>
          <p:nvPr/>
        </p:nvGrpSpPr>
        <p:grpSpPr>
          <a:xfrm>
            <a:off x="451681" y="2836283"/>
            <a:ext cx="3155355" cy="1269824"/>
            <a:chOff x="606056" y="2836283"/>
            <a:chExt cx="3155355" cy="1269824"/>
          </a:xfrm>
        </p:grpSpPr>
        <p:sp>
          <p:nvSpPr>
            <p:cNvPr id="28" name="TextBox 27">
              <a:extLst>
                <a:ext uri="{FF2B5EF4-FFF2-40B4-BE49-F238E27FC236}">
                  <a16:creationId xmlns:a16="http://schemas.microsoft.com/office/drawing/2014/main" id="{1BCDDF08-4103-444F-87C4-07EC11D61278}"/>
                </a:ext>
              </a:extLst>
            </p:cNvPr>
            <p:cNvSpPr txBox="1"/>
            <p:nvPr/>
          </p:nvSpPr>
          <p:spPr>
            <a:xfrm>
              <a:off x="606056" y="2836283"/>
              <a:ext cx="3155355" cy="276999"/>
            </a:xfrm>
            <a:prstGeom prst="rect">
              <a:avLst/>
            </a:prstGeom>
            <a:noFill/>
          </p:spPr>
          <p:txBody>
            <a:bodyPr wrap="square" rtlCol="0">
              <a:spAutoFit/>
            </a:bodyPr>
            <a:lstStyle/>
            <a:p>
              <a:r>
                <a:rPr lang="en-IN" sz="1200" spc="300" dirty="0">
                  <a:solidFill>
                    <a:schemeClr val="bg1"/>
                  </a:solidFill>
                  <a:latin typeface="Montserrat" panose="00000500000000000000" pitchFamily="2" charset="0"/>
                </a:rPr>
                <a:t>Bad Debt Recovery:</a:t>
              </a:r>
            </a:p>
          </p:txBody>
        </p:sp>
        <p:sp>
          <p:nvSpPr>
            <p:cNvPr id="29" name="TextBox 28">
              <a:extLst>
                <a:ext uri="{FF2B5EF4-FFF2-40B4-BE49-F238E27FC236}">
                  <a16:creationId xmlns:a16="http://schemas.microsoft.com/office/drawing/2014/main" id="{7C935535-452B-402B-BCB9-EC921F78C09B}"/>
                </a:ext>
              </a:extLst>
            </p:cNvPr>
            <p:cNvSpPr txBox="1"/>
            <p:nvPr/>
          </p:nvSpPr>
          <p:spPr>
            <a:xfrm>
              <a:off x="607367" y="3152000"/>
              <a:ext cx="2364434" cy="954107"/>
            </a:xfrm>
            <a:prstGeom prst="rect">
              <a:avLst/>
            </a:prstGeom>
            <a:noFill/>
          </p:spPr>
          <p:txBody>
            <a:bodyPr wrap="square" rtlCol="0">
              <a:spAutoFit/>
            </a:bodyPr>
            <a:lstStyle/>
            <a:p>
              <a:pPr algn="just"/>
              <a:r>
                <a:rPr lang="en-IN" sz="800" dirty="0">
                  <a:solidFill>
                    <a:schemeClr val="bg1"/>
                  </a:solidFill>
                  <a:latin typeface="Montserrat" panose="00000500000000000000" pitchFamily="2" charset="0"/>
                </a:rPr>
                <a:t>A Retail Shop minimum 5 Years before sold products to some customers with some credit, But customers were not paid the credit amount to Retail Shop till today. That type of Problems also has been facing many retail shops.</a:t>
              </a:r>
            </a:p>
            <a:p>
              <a:pPr algn="just"/>
              <a:endParaRPr lang="en-IN" sz="800" dirty="0">
                <a:solidFill>
                  <a:schemeClr val="bg1"/>
                </a:solidFill>
                <a:latin typeface="Montserrat" panose="00000500000000000000" pitchFamily="2" charset="0"/>
              </a:endParaRPr>
            </a:p>
          </p:txBody>
        </p:sp>
      </p:grpSp>
      <p:grpSp>
        <p:nvGrpSpPr>
          <p:cNvPr id="31" name="Group 30">
            <a:extLst>
              <a:ext uri="{FF2B5EF4-FFF2-40B4-BE49-F238E27FC236}">
                <a16:creationId xmlns:a16="http://schemas.microsoft.com/office/drawing/2014/main" id="{978E0C40-B6AE-4307-9F69-AB6882FB9390}"/>
              </a:ext>
            </a:extLst>
          </p:cNvPr>
          <p:cNvGrpSpPr/>
          <p:nvPr/>
        </p:nvGrpSpPr>
        <p:grpSpPr>
          <a:xfrm>
            <a:off x="9540758" y="2836283"/>
            <a:ext cx="2365744" cy="1885377"/>
            <a:chOff x="606057" y="2836283"/>
            <a:chExt cx="2365744" cy="1885377"/>
          </a:xfrm>
        </p:grpSpPr>
        <p:sp>
          <p:nvSpPr>
            <p:cNvPr id="32" name="TextBox 31">
              <a:extLst>
                <a:ext uri="{FF2B5EF4-FFF2-40B4-BE49-F238E27FC236}">
                  <a16:creationId xmlns:a16="http://schemas.microsoft.com/office/drawing/2014/main" id="{838B4F46-97C0-4B2B-B575-C1350A0E7EBD}"/>
                </a:ext>
              </a:extLst>
            </p:cNvPr>
            <p:cNvSpPr txBox="1"/>
            <p:nvPr/>
          </p:nvSpPr>
          <p:spPr>
            <a:xfrm>
              <a:off x="606057" y="2836283"/>
              <a:ext cx="2364434" cy="276999"/>
            </a:xfrm>
            <a:prstGeom prst="rect">
              <a:avLst/>
            </a:prstGeom>
            <a:noFill/>
          </p:spPr>
          <p:txBody>
            <a:bodyPr wrap="square" rtlCol="0">
              <a:spAutoFit/>
            </a:bodyPr>
            <a:lstStyle/>
            <a:p>
              <a:pPr algn="r"/>
              <a:r>
                <a:rPr lang="en-IN" sz="1200" spc="300" dirty="0">
                  <a:solidFill>
                    <a:schemeClr val="bg1"/>
                  </a:solidFill>
                  <a:latin typeface="Montserrat" panose="00000500000000000000" pitchFamily="2" charset="0"/>
                </a:rPr>
                <a:t>Customer Deficit:</a:t>
              </a:r>
            </a:p>
          </p:txBody>
        </p:sp>
        <p:sp>
          <p:nvSpPr>
            <p:cNvPr id="33" name="TextBox 32">
              <a:extLst>
                <a:ext uri="{FF2B5EF4-FFF2-40B4-BE49-F238E27FC236}">
                  <a16:creationId xmlns:a16="http://schemas.microsoft.com/office/drawing/2014/main" id="{07FF34C9-C906-491C-8F09-FACC80178C15}"/>
                </a:ext>
              </a:extLst>
            </p:cNvPr>
            <p:cNvSpPr txBox="1"/>
            <p:nvPr/>
          </p:nvSpPr>
          <p:spPr>
            <a:xfrm>
              <a:off x="607367" y="3152000"/>
              <a:ext cx="2364434" cy="1569660"/>
            </a:xfrm>
            <a:prstGeom prst="rect">
              <a:avLst/>
            </a:prstGeom>
            <a:noFill/>
          </p:spPr>
          <p:txBody>
            <a:bodyPr wrap="square" rtlCol="0">
              <a:spAutoFit/>
            </a:bodyPr>
            <a:lstStyle/>
            <a:p>
              <a:pPr algn="just"/>
              <a:r>
                <a:rPr lang="en-IN" sz="800" dirty="0">
                  <a:solidFill>
                    <a:schemeClr val="bg1"/>
                  </a:solidFill>
                  <a:latin typeface="Montserrat" panose="00000500000000000000" pitchFamily="2" charset="0"/>
                </a:rPr>
                <a:t>Due to Competition in the market most of the Retail Shops are also suffering by Customer Deficit. In the Market no of Retail Shops increasing day by day but the no of Customers remains the same. That is why Per Capita Customers at Retail Shop are also very low. On the other hand Online Shopping mentality increasing Day by Day. Most of the Retail Shops are also facing Customer Deficit Problem at all area.</a:t>
              </a:r>
            </a:p>
            <a:p>
              <a:pPr algn="r"/>
              <a:endParaRPr lang="en-IN" sz="800" dirty="0">
                <a:solidFill>
                  <a:schemeClr val="bg1"/>
                </a:solidFill>
                <a:latin typeface="Montserrat" panose="00000500000000000000" pitchFamily="2" charset="0"/>
              </a:endParaRPr>
            </a:p>
          </p:txBody>
        </p:sp>
      </p:grpSp>
      <p:sp>
        <p:nvSpPr>
          <p:cNvPr id="34" name="TextBox 33">
            <a:extLst>
              <a:ext uri="{FF2B5EF4-FFF2-40B4-BE49-F238E27FC236}">
                <a16:creationId xmlns:a16="http://schemas.microsoft.com/office/drawing/2014/main" id="{FD9C4048-BF82-4995-8839-77DC264778CE}"/>
              </a:ext>
            </a:extLst>
          </p:cNvPr>
          <p:cNvSpPr txBox="1"/>
          <p:nvPr/>
        </p:nvSpPr>
        <p:spPr>
          <a:xfrm>
            <a:off x="2142461" y="199366"/>
            <a:ext cx="8152686" cy="584775"/>
          </a:xfrm>
          <a:prstGeom prst="rect">
            <a:avLst/>
          </a:prstGeom>
          <a:noFill/>
        </p:spPr>
        <p:txBody>
          <a:bodyPr wrap="square" rtlCol="0">
            <a:spAutoFit/>
          </a:bodyPr>
          <a:lstStyle/>
          <a:p>
            <a:pPr algn="ctr"/>
            <a:r>
              <a:rPr lang="en-IN" sz="3200" b="1" dirty="0">
                <a:gradFill flip="none" rotWithShape="1">
                  <a:gsLst>
                    <a:gs pos="100000">
                      <a:srgbClr val="AC00AC"/>
                    </a:gs>
                    <a:gs pos="0">
                      <a:srgbClr val="00CCFF">
                        <a:alpha val="80000"/>
                      </a:srgbClr>
                    </a:gs>
                  </a:gsLst>
                  <a:lin ang="2700000" scaled="1"/>
                  <a:tileRect/>
                </a:gradFill>
                <a:latin typeface="Montserrat" panose="00000500000000000000" pitchFamily="2" charset="0"/>
              </a:rPr>
              <a:t>Services for registered Retail Shops</a:t>
            </a:r>
          </a:p>
        </p:txBody>
      </p:sp>
      <p:sp>
        <p:nvSpPr>
          <p:cNvPr id="35" name="TextBox 34">
            <a:extLst>
              <a:ext uri="{FF2B5EF4-FFF2-40B4-BE49-F238E27FC236}">
                <a16:creationId xmlns:a16="http://schemas.microsoft.com/office/drawing/2014/main" id="{D1336D8E-6FA2-4186-899B-5BE9A17D3D7E}"/>
              </a:ext>
            </a:extLst>
          </p:cNvPr>
          <p:cNvSpPr txBox="1"/>
          <p:nvPr/>
        </p:nvSpPr>
        <p:spPr>
          <a:xfrm>
            <a:off x="1648521" y="6200526"/>
            <a:ext cx="9260007" cy="600164"/>
          </a:xfrm>
          <a:prstGeom prst="rect">
            <a:avLst/>
          </a:prstGeom>
          <a:noFill/>
        </p:spPr>
        <p:txBody>
          <a:bodyPr wrap="square" rtlCol="0">
            <a:spAutoFit/>
          </a:bodyPr>
          <a:lstStyle/>
          <a:p>
            <a:pPr algn="ctr"/>
            <a:r>
              <a:rPr lang="en-IN" sz="1100" spc="600" dirty="0">
                <a:solidFill>
                  <a:schemeClr val="bg1">
                    <a:lumMod val="65000"/>
                  </a:schemeClr>
                </a:solidFill>
                <a:effectLst>
                  <a:outerShdw blurRad="38100" dist="38100" dir="2700000" algn="tl">
                    <a:srgbClr val="000000">
                      <a:alpha val="43137"/>
                    </a:srgbClr>
                  </a:outerShdw>
                </a:effectLst>
                <a:latin typeface="Montserrat" panose="00000500000000000000" pitchFamily="2" charset="0"/>
              </a:rPr>
              <a:t>Our Company can recover the amount which are till unpaid and increase the no of Customers for Retail Shops through Scientific Strategic Way.</a:t>
            </a:r>
          </a:p>
        </p:txBody>
      </p:sp>
      <p:sp>
        <p:nvSpPr>
          <p:cNvPr id="39" name="TextBox 38">
            <a:extLst>
              <a:ext uri="{FF2B5EF4-FFF2-40B4-BE49-F238E27FC236}">
                <a16:creationId xmlns:a16="http://schemas.microsoft.com/office/drawing/2014/main" id="{067E7B99-952D-44B5-A91C-F1E4828043C7}"/>
              </a:ext>
            </a:extLst>
          </p:cNvPr>
          <p:cNvSpPr txBox="1"/>
          <p:nvPr/>
        </p:nvSpPr>
        <p:spPr>
          <a:xfrm>
            <a:off x="5231227" y="2168688"/>
            <a:ext cx="1847578" cy="215444"/>
          </a:xfrm>
          <a:prstGeom prst="rect">
            <a:avLst/>
          </a:prstGeom>
          <a:noFill/>
        </p:spPr>
        <p:txBody>
          <a:bodyPr wrap="square" rtlCol="0">
            <a:spAutoFit/>
          </a:bodyPr>
          <a:lstStyle/>
          <a:p>
            <a:pPr algn="ctr"/>
            <a:r>
              <a:rPr lang="en-IN" sz="800" spc="600" dirty="0">
                <a:latin typeface="Montserrat" panose="00000500000000000000" pitchFamily="2" charset="0"/>
              </a:rPr>
              <a:t>Retail Shops</a:t>
            </a:r>
          </a:p>
        </p:txBody>
      </p:sp>
      <p:sp>
        <p:nvSpPr>
          <p:cNvPr id="40" name="TextBox 39">
            <a:extLst>
              <a:ext uri="{FF2B5EF4-FFF2-40B4-BE49-F238E27FC236}">
                <a16:creationId xmlns:a16="http://schemas.microsoft.com/office/drawing/2014/main" id="{AC463B63-F413-402B-BAC8-4220BC88D3D7}"/>
              </a:ext>
            </a:extLst>
          </p:cNvPr>
          <p:cNvSpPr txBox="1"/>
          <p:nvPr/>
        </p:nvSpPr>
        <p:spPr>
          <a:xfrm>
            <a:off x="5178400" y="4822713"/>
            <a:ext cx="1993260" cy="469103"/>
          </a:xfrm>
          <a:prstGeom prst="rect">
            <a:avLst/>
          </a:prstGeom>
          <a:noFill/>
        </p:spPr>
        <p:txBody>
          <a:bodyPr wrap="square" rtlCol="0">
            <a:spAutoFit/>
          </a:bodyPr>
          <a:lstStyle/>
          <a:p>
            <a:pPr algn="ctr">
              <a:lnSpc>
                <a:spcPct val="150000"/>
              </a:lnSpc>
            </a:pPr>
            <a:r>
              <a:rPr lang="en-IN" sz="500" dirty="0">
                <a:latin typeface="Montserrat" panose="00000500000000000000" pitchFamily="2" charset="0"/>
              </a:rPr>
              <a:t>DESIGNED BY </a:t>
            </a:r>
          </a:p>
          <a:p>
            <a:pPr algn="ctr">
              <a:lnSpc>
                <a:spcPct val="150000"/>
              </a:lnSpc>
            </a:pPr>
            <a:r>
              <a:rPr lang="en-IN" sz="600" spc="300" dirty="0">
                <a:latin typeface="Montserrat" panose="00000500000000000000" pitchFamily="2" charset="0"/>
              </a:rPr>
              <a:t>Cozzos Business Development Pvt Ltd</a:t>
            </a:r>
            <a:endParaRPr lang="en-IN" sz="500" spc="300" dirty="0">
              <a:latin typeface="Montserrat" panose="00000500000000000000" pitchFamily="2" charset="0"/>
            </a:endParaRPr>
          </a:p>
        </p:txBody>
      </p:sp>
    </p:spTree>
    <p:extLst>
      <p:ext uri="{BB962C8B-B14F-4D97-AF65-F5344CB8AC3E}">
        <p14:creationId xmlns:p14="http://schemas.microsoft.com/office/powerpoint/2010/main" val="3502252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2500"/>
                                        <p:tgtEl>
                                          <p:spTgt spid="25"/>
                                        </p:tgtEl>
                                      </p:cBhvr>
                                    </p:animEffect>
                                  </p:childTnLst>
                                </p:cTn>
                              </p:par>
                              <p:par>
                                <p:cTn id="8" presetID="53" presetClass="entr" presetSubtype="16" fill="hold" nodeType="withEffect">
                                  <p:stCondLst>
                                    <p:cond delay="1750"/>
                                  </p:stCondLst>
                                  <p:childTnLst>
                                    <p:set>
                                      <p:cBhvr>
                                        <p:cTn id="9" dur="1" fill="hold">
                                          <p:stCondLst>
                                            <p:cond delay="0"/>
                                          </p:stCondLst>
                                        </p:cTn>
                                        <p:tgtEl>
                                          <p:spTgt spid="16"/>
                                        </p:tgtEl>
                                        <p:attrNameLst>
                                          <p:attrName>style.visibility</p:attrName>
                                        </p:attrNameLst>
                                      </p:cBhvr>
                                      <p:to>
                                        <p:strVal val="visible"/>
                                      </p:to>
                                    </p:set>
                                    <p:anim calcmode="lin" valueType="num">
                                      <p:cBhvr>
                                        <p:cTn id="10" dur="1000" fill="hold"/>
                                        <p:tgtEl>
                                          <p:spTgt spid="16"/>
                                        </p:tgtEl>
                                        <p:attrNameLst>
                                          <p:attrName>ppt_w</p:attrName>
                                        </p:attrNameLst>
                                      </p:cBhvr>
                                      <p:tavLst>
                                        <p:tav tm="0">
                                          <p:val>
                                            <p:fltVal val="0"/>
                                          </p:val>
                                        </p:tav>
                                        <p:tav tm="100000">
                                          <p:val>
                                            <p:strVal val="#ppt_w"/>
                                          </p:val>
                                        </p:tav>
                                      </p:tavLst>
                                    </p:anim>
                                    <p:anim calcmode="lin" valueType="num">
                                      <p:cBhvr>
                                        <p:cTn id="11" dur="1000" fill="hold"/>
                                        <p:tgtEl>
                                          <p:spTgt spid="16"/>
                                        </p:tgtEl>
                                        <p:attrNameLst>
                                          <p:attrName>ppt_h</p:attrName>
                                        </p:attrNameLst>
                                      </p:cBhvr>
                                      <p:tavLst>
                                        <p:tav tm="0">
                                          <p:val>
                                            <p:fltVal val="0"/>
                                          </p:val>
                                        </p:tav>
                                        <p:tav tm="100000">
                                          <p:val>
                                            <p:strVal val="#ppt_h"/>
                                          </p:val>
                                        </p:tav>
                                      </p:tavLst>
                                    </p:anim>
                                    <p:animEffect transition="in" filter="fade">
                                      <p:cBhvr>
                                        <p:cTn id="12" dur="1000"/>
                                        <p:tgtEl>
                                          <p:spTgt spid="16"/>
                                        </p:tgtEl>
                                      </p:cBhvr>
                                    </p:animEffect>
                                  </p:childTnLst>
                                </p:cTn>
                              </p:par>
                              <p:par>
                                <p:cTn id="13" presetID="53" presetClass="entr" presetSubtype="16" fill="hold" nodeType="withEffect">
                                  <p:stCondLst>
                                    <p:cond delay="200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Effect transition="in" filter="fade">
                                      <p:cBhvr>
                                        <p:cTn id="17" dur="1000"/>
                                        <p:tgtEl>
                                          <p:spTgt spid="6"/>
                                        </p:tgtEl>
                                      </p:cBhvr>
                                    </p:animEffect>
                                  </p:childTnLst>
                                </p:cTn>
                              </p:par>
                              <p:par>
                                <p:cTn id="18" presetID="10" presetClass="entr" presetSubtype="0" fill="hold" nodeType="withEffect">
                                  <p:stCondLst>
                                    <p:cond delay="25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275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2" presetClass="entr" presetSubtype="8" decel="100000" fill="hold" grpId="0" nodeType="withEffect">
                                  <p:stCondLst>
                                    <p:cond delay="30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1250" fill="hold"/>
                                        <p:tgtEl>
                                          <p:spTgt spid="12"/>
                                        </p:tgtEl>
                                        <p:attrNameLst>
                                          <p:attrName>ppt_x</p:attrName>
                                        </p:attrNameLst>
                                      </p:cBhvr>
                                      <p:tavLst>
                                        <p:tav tm="0">
                                          <p:val>
                                            <p:strVal val="0-#ppt_w/2"/>
                                          </p:val>
                                        </p:tav>
                                        <p:tav tm="100000">
                                          <p:val>
                                            <p:strVal val="#ppt_x"/>
                                          </p:val>
                                        </p:tav>
                                      </p:tavLst>
                                    </p:anim>
                                    <p:anim calcmode="lin" valueType="num">
                                      <p:cBhvr additive="base">
                                        <p:cTn id="27" dur="125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325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1250" fill="hold"/>
                                        <p:tgtEl>
                                          <p:spTgt spid="15"/>
                                        </p:tgtEl>
                                        <p:attrNameLst>
                                          <p:attrName>ppt_x</p:attrName>
                                        </p:attrNameLst>
                                      </p:cBhvr>
                                      <p:tavLst>
                                        <p:tav tm="0">
                                          <p:val>
                                            <p:strVal val="1+#ppt_w/2"/>
                                          </p:val>
                                        </p:tav>
                                        <p:tav tm="100000">
                                          <p:val>
                                            <p:strVal val="#ppt_x"/>
                                          </p:val>
                                        </p:tav>
                                      </p:tavLst>
                                    </p:anim>
                                    <p:anim calcmode="lin" valueType="num">
                                      <p:cBhvr additive="base">
                                        <p:cTn id="31" dur="1250" fill="hold"/>
                                        <p:tgtEl>
                                          <p:spTgt spid="15"/>
                                        </p:tgtEl>
                                        <p:attrNameLst>
                                          <p:attrName>ppt_y</p:attrName>
                                        </p:attrNameLst>
                                      </p:cBhvr>
                                      <p:tavLst>
                                        <p:tav tm="0">
                                          <p:val>
                                            <p:strVal val="#ppt_y"/>
                                          </p:val>
                                        </p:tav>
                                        <p:tav tm="100000">
                                          <p:val>
                                            <p:strVal val="#ppt_y"/>
                                          </p:val>
                                        </p:tav>
                                      </p:tavLst>
                                    </p:anim>
                                  </p:childTnLst>
                                </p:cTn>
                              </p:par>
                              <p:par>
                                <p:cTn id="32" presetID="42" presetClass="entr" presetSubtype="0" fill="hold" grpId="0" nodeType="withEffect">
                                  <p:stCondLst>
                                    <p:cond delay="375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400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45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1000"/>
                                        <p:tgtEl>
                                          <p:spTgt spid="27"/>
                                        </p:tgtEl>
                                      </p:cBhvr>
                                    </p:animEffect>
                                    <p:anim calcmode="lin" valueType="num">
                                      <p:cBhvr>
                                        <p:cTn id="45" dur="1000" fill="hold"/>
                                        <p:tgtEl>
                                          <p:spTgt spid="27"/>
                                        </p:tgtEl>
                                        <p:attrNameLst>
                                          <p:attrName>ppt_x</p:attrName>
                                        </p:attrNameLst>
                                      </p:cBhvr>
                                      <p:tavLst>
                                        <p:tav tm="0">
                                          <p:val>
                                            <p:strVal val="#ppt_x"/>
                                          </p:val>
                                        </p:tav>
                                        <p:tav tm="100000">
                                          <p:val>
                                            <p:strVal val="#ppt_x"/>
                                          </p:val>
                                        </p:tav>
                                      </p:tavLst>
                                    </p:anim>
                                    <p:anim calcmode="lin" valueType="num">
                                      <p:cBhvr>
                                        <p:cTn id="46" dur="1000" fill="hold"/>
                                        <p:tgtEl>
                                          <p:spTgt spid="2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450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anim calcmode="lin" valueType="num">
                                      <p:cBhvr>
                                        <p:cTn id="50" dur="1000" fill="hold"/>
                                        <p:tgtEl>
                                          <p:spTgt spid="31"/>
                                        </p:tgtEl>
                                        <p:attrNameLst>
                                          <p:attrName>ppt_x</p:attrName>
                                        </p:attrNameLst>
                                      </p:cBhvr>
                                      <p:tavLst>
                                        <p:tav tm="0">
                                          <p:val>
                                            <p:strVal val="#ppt_x"/>
                                          </p:val>
                                        </p:tav>
                                        <p:tav tm="100000">
                                          <p:val>
                                            <p:strVal val="#ppt_x"/>
                                          </p:val>
                                        </p:tav>
                                      </p:tavLst>
                                    </p:anim>
                                    <p:anim calcmode="lin" valueType="num">
                                      <p:cBhvr>
                                        <p:cTn id="51" dur="1000" fill="hold"/>
                                        <p:tgtEl>
                                          <p:spTgt spid="3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425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425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anim calcmode="lin" valueType="num">
                                      <p:cBhvr>
                                        <p:cTn id="60" dur="1000" fill="hold"/>
                                        <p:tgtEl>
                                          <p:spTgt spid="30"/>
                                        </p:tgtEl>
                                        <p:attrNameLst>
                                          <p:attrName>ppt_x</p:attrName>
                                        </p:attrNameLst>
                                      </p:cBhvr>
                                      <p:tavLst>
                                        <p:tav tm="0">
                                          <p:val>
                                            <p:strVal val="#ppt_x"/>
                                          </p:val>
                                        </p:tav>
                                        <p:tav tm="100000">
                                          <p:val>
                                            <p:strVal val="#ppt_x"/>
                                          </p:val>
                                        </p:tav>
                                      </p:tavLst>
                                    </p:anim>
                                    <p:anim calcmode="lin" valueType="num">
                                      <p:cBhvr>
                                        <p:cTn id="61" dur="1000" fill="hold"/>
                                        <p:tgtEl>
                                          <p:spTgt spid="30"/>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450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1000"/>
                                        <p:tgtEl>
                                          <p:spTgt spid="34"/>
                                        </p:tgtEl>
                                      </p:cBhvr>
                                    </p:animEffect>
                                    <p:anim calcmode="lin" valueType="num">
                                      <p:cBhvr>
                                        <p:cTn id="65" dur="1000" fill="hold"/>
                                        <p:tgtEl>
                                          <p:spTgt spid="34"/>
                                        </p:tgtEl>
                                        <p:attrNameLst>
                                          <p:attrName>ppt_x</p:attrName>
                                        </p:attrNameLst>
                                      </p:cBhvr>
                                      <p:tavLst>
                                        <p:tav tm="0">
                                          <p:val>
                                            <p:strVal val="#ppt_x"/>
                                          </p:val>
                                        </p:tav>
                                        <p:tav tm="100000">
                                          <p:val>
                                            <p:strVal val="#ppt_x"/>
                                          </p:val>
                                        </p:tav>
                                      </p:tavLst>
                                    </p:anim>
                                    <p:anim calcmode="lin" valueType="num">
                                      <p:cBhvr>
                                        <p:cTn id="66" dur="1000" fill="hold"/>
                                        <p:tgtEl>
                                          <p:spTgt spid="3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450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1000"/>
                                        <p:tgtEl>
                                          <p:spTgt spid="35"/>
                                        </p:tgtEl>
                                      </p:cBhvr>
                                    </p:animEffect>
                                    <p:anim calcmode="lin" valueType="num">
                                      <p:cBhvr>
                                        <p:cTn id="70" dur="1000" fill="hold"/>
                                        <p:tgtEl>
                                          <p:spTgt spid="35"/>
                                        </p:tgtEl>
                                        <p:attrNameLst>
                                          <p:attrName>ppt_x</p:attrName>
                                        </p:attrNameLst>
                                      </p:cBhvr>
                                      <p:tavLst>
                                        <p:tav tm="0">
                                          <p:val>
                                            <p:strVal val="#ppt_x"/>
                                          </p:val>
                                        </p:tav>
                                        <p:tav tm="100000">
                                          <p:val>
                                            <p:strVal val="#ppt_x"/>
                                          </p:val>
                                        </p:tav>
                                      </p:tavLst>
                                    </p:anim>
                                    <p:anim calcmode="lin" valueType="num">
                                      <p:cBhvr>
                                        <p:cTn id="71" dur="1000" fill="hold"/>
                                        <p:tgtEl>
                                          <p:spTgt spid="35"/>
                                        </p:tgtEl>
                                        <p:attrNameLst>
                                          <p:attrName>ppt_y</p:attrName>
                                        </p:attrNameLst>
                                      </p:cBhvr>
                                      <p:tavLst>
                                        <p:tav tm="0">
                                          <p:val>
                                            <p:strVal val="#ppt_y+.1"/>
                                          </p:val>
                                        </p:tav>
                                        <p:tav tm="100000">
                                          <p:val>
                                            <p:strVal val="#ppt_y"/>
                                          </p:val>
                                        </p:tav>
                                      </p:tavLst>
                                    </p:anim>
                                  </p:childTnLst>
                                </p:cTn>
                              </p:par>
                              <p:par>
                                <p:cTn id="72" presetID="2" presetClass="entr" presetSubtype="2" decel="100000" fill="hold" grpId="0" nodeType="withEffect">
                                  <p:stCondLst>
                                    <p:cond delay="4750"/>
                                  </p:stCondLst>
                                  <p:childTnLst>
                                    <p:set>
                                      <p:cBhvr>
                                        <p:cTn id="73" dur="1" fill="hold">
                                          <p:stCondLst>
                                            <p:cond delay="0"/>
                                          </p:stCondLst>
                                        </p:cTn>
                                        <p:tgtEl>
                                          <p:spTgt spid="37"/>
                                        </p:tgtEl>
                                        <p:attrNameLst>
                                          <p:attrName>style.visibility</p:attrName>
                                        </p:attrNameLst>
                                      </p:cBhvr>
                                      <p:to>
                                        <p:strVal val="visible"/>
                                      </p:to>
                                    </p:set>
                                    <p:anim calcmode="lin" valueType="num">
                                      <p:cBhvr additive="base">
                                        <p:cTn id="74" dur="1250" fill="hold"/>
                                        <p:tgtEl>
                                          <p:spTgt spid="37"/>
                                        </p:tgtEl>
                                        <p:attrNameLst>
                                          <p:attrName>ppt_x</p:attrName>
                                        </p:attrNameLst>
                                      </p:cBhvr>
                                      <p:tavLst>
                                        <p:tav tm="0">
                                          <p:val>
                                            <p:strVal val="1+#ppt_w/2"/>
                                          </p:val>
                                        </p:tav>
                                        <p:tav tm="100000">
                                          <p:val>
                                            <p:strVal val="#ppt_x"/>
                                          </p:val>
                                        </p:tav>
                                      </p:tavLst>
                                    </p:anim>
                                    <p:anim calcmode="lin" valueType="num">
                                      <p:cBhvr additive="base">
                                        <p:cTn id="75" dur="1250" fill="hold"/>
                                        <p:tgtEl>
                                          <p:spTgt spid="37"/>
                                        </p:tgtEl>
                                        <p:attrNameLst>
                                          <p:attrName>ppt_y</p:attrName>
                                        </p:attrNameLst>
                                      </p:cBhvr>
                                      <p:tavLst>
                                        <p:tav tm="0">
                                          <p:val>
                                            <p:strVal val="#ppt_y"/>
                                          </p:val>
                                        </p:tav>
                                        <p:tav tm="100000">
                                          <p:val>
                                            <p:strVal val="#ppt_y"/>
                                          </p:val>
                                        </p:tav>
                                      </p:tavLst>
                                    </p:anim>
                                  </p:childTnLst>
                                </p:cTn>
                              </p:par>
                              <p:par>
                                <p:cTn id="76" presetID="2" presetClass="entr" presetSubtype="8" decel="100000" fill="hold" grpId="0" nodeType="withEffect">
                                  <p:stCondLst>
                                    <p:cond delay="5000"/>
                                  </p:stCondLst>
                                  <p:childTnLst>
                                    <p:set>
                                      <p:cBhvr>
                                        <p:cTn id="77" dur="1" fill="hold">
                                          <p:stCondLst>
                                            <p:cond delay="0"/>
                                          </p:stCondLst>
                                        </p:cTn>
                                        <p:tgtEl>
                                          <p:spTgt spid="38"/>
                                        </p:tgtEl>
                                        <p:attrNameLst>
                                          <p:attrName>style.visibility</p:attrName>
                                        </p:attrNameLst>
                                      </p:cBhvr>
                                      <p:to>
                                        <p:strVal val="visible"/>
                                      </p:to>
                                    </p:set>
                                    <p:anim calcmode="lin" valueType="num">
                                      <p:cBhvr additive="base">
                                        <p:cTn id="78" dur="1250" fill="hold"/>
                                        <p:tgtEl>
                                          <p:spTgt spid="38"/>
                                        </p:tgtEl>
                                        <p:attrNameLst>
                                          <p:attrName>ppt_x</p:attrName>
                                        </p:attrNameLst>
                                      </p:cBhvr>
                                      <p:tavLst>
                                        <p:tav tm="0">
                                          <p:val>
                                            <p:strVal val="0-#ppt_w/2"/>
                                          </p:val>
                                        </p:tav>
                                        <p:tav tm="100000">
                                          <p:val>
                                            <p:strVal val="#ppt_x"/>
                                          </p:val>
                                        </p:tav>
                                      </p:tavLst>
                                    </p:anim>
                                    <p:anim calcmode="lin" valueType="num">
                                      <p:cBhvr additive="base">
                                        <p:cTn id="79" dur="125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2" grpId="0" animBg="1"/>
      <p:bldP spid="15" grpId="0" animBg="1"/>
      <p:bldP spid="37" grpId="0" animBg="1"/>
      <p:bldP spid="38" grpId="0" animBg="1"/>
      <p:bldP spid="26" grpId="0"/>
      <p:bldP spid="27" grpId="0"/>
      <p:bldP spid="34" grpId="0"/>
      <p:bldP spid="35" grpId="0"/>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9BEDAB6F-7BF3-4D0F-8439-E68A935F43D9}"/>
              </a:ext>
            </a:extLst>
          </p:cNvPr>
          <p:cNvGraphicFramePr/>
          <p:nvPr>
            <p:extLst>
              <p:ext uri="{D42A27DB-BD31-4B8C-83A1-F6EECF244321}">
                <p14:modId xmlns:p14="http://schemas.microsoft.com/office/powerpoint/2010/main" val="3934244865"/>
              </p:ext>
            </p:extLst>
          </p:nvPr>
        </p:nvGraphicFramePr>
        <p:xfrm>
          <a:off x="0" y="837016"/>
          <a:ext cx="12192000" cy="3824194"/>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Box 21">
            <a:extLst>
              <a:ext uri="{FF2B5EF4-FFF2-40B4-BE49-F238E27FC236}">
                <a16:creationId xmlns:a16="http://schemas.microsoft.com/office/drawing/2014/main" id="{085A7D5D-38F8-4466-A98C-812EBD0188C8}"/>
              </a:ext>
            </a:extLst>
          </p:cNvPr>
          <p:cNvSpPr txBox="1"/>
          <p:nvPr/>
        </p:nvSpPr>
        <p:spPr>
          <a:xfrm>
            <a:off x="2784087" y="144965"/>
            <a:ext cx="7156326" cy="646331"/>
          </a:xfrm>
          <a:prstGeom prst="rect">
            <a:avLst/>
          </a:prstGeom>
          <a:noFill/>
        </p:spPr>
        <p:txBody>
          <a:bodyPr wrap="square" rtlCol="0">
            <a:spAutoFit/>
          </a:bodyPr>
          <a:lstStyle/>
          <a:p>
            <a:pPr algn="ctr"/>
            <a:r>
              <a:rPr lang="en-IN" sz="3600" b="1" spc="600" dirty="0">
                <a:gradFill flip="none" rotWithShape="1">
                  <a:gsLst>
                    <a:gs pos="0">
                      <a:srgbClr val="000066"/>
                    </a:gs>
                    <a:gs pos="100000">
                      <a:srgbClr val="FF33CC"/>
                    </a:gs>
                  </a:gsLst>
                  <a:lin ang="2700000" scaled="1"/>
                  <a:tileRect/>
                </a:gradFill>
                <a:latin typeface="Oswald" panose="00000500000000000000" pitchFamily="2" charset="0"/>
              </a:rPr>
              <a:t>State</a:t>
            </a:r>
            <a:r>
              <a:rPr lang="en-IN" sz="3600" spc="600" dirty="0">
                <a:gradFill flip="none" rotWithShape="1">
                  <a:gsLst>
                    <a:gs pos="0">
                      <a:srgbClr val="000066"/>
                    </a:gs>
                    <a:gs pos="100000">
                      <a:srgbClr val="FF33CC"/>
                    </a:gs>
                  </a:gsLst>
                  <a:lin ang="2700000" scaled="1"/>
                  <a:tileRect/>
                </a:gradFill>
                <a:latin typeface="Oswald" panose="00000500000000000000" pitchFamily="2" charset="0"/>
              </a:rPr>
              <a:t> Co-Ordinator Earning</a:t>
            </a:r>
          </a:p>
        </p:txBody>
      </p:sp>
      <p:sp>
        <p:nvSpPr>
          <p:cNvPr id="34" name="Rectangle 33">
            <a:extLst>
              <a:ext uri="{FF2B5EF4-FFF2-40B4-BE49-F238E27FC236}">
                <a16:creationId xmlns:a16="http://schemas.microsoft.com/office/drawing/2014/main" id="{F781EF0D-2ED8-47CC-BAA4-9D6BC957F4F7}"/>
              </a:ext>
            </a:extLst>
          </p:cNvPr>
          <p:cNvSpPr/>
          <p:nvPr/>
        </p:nvSpPr>
        <p:spPr>
          <a:xfrm>
            <a:off x="547686" y="4991100"/>
            <a:ext cx="11123204" cy="1460500"/>
          </a:xfrm>
          <a:prstGeom prst="rect">
            <a:avLst/>
          </a:prstGeom>
          <a:solidFill>
            <a:schemeClr val="bg1"/>
          </a:solidFill>
          <a:ln>
            <a:noFill/>
          </a:ln>
          <a:effectLst>
            <a:outerShdw blurRad="241300" algn="ctr" rotWithShape="0">
              <a:srgbClr val="CC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 name="Group 30">
            <a:extLst>
              <a:ext uri="{FF2B5EF4-FFF2-40B4-BE49-F238E27FC236}">
                <a16:creationId xmlns:a16="http://schemas.microsoft.com/office/drawing/2014/main" id="{E241065C-D20F-466D-9BAC-FA7E8254EEEC}"/>
              </a:ext>
            </a:extLst>
          </p:cNvPr>
          <p:cNvGrpSpPr/>
          <p:nvPr/>
        </p:nvGrpSpPr>
        <p:grpSpPr>
          <a:xfrm>
            <a:off x="795336" y="5124450"/>
            <a:ext cx="9607192" cy="1200221"/>
            <a:chOff x="1168399" y="5123676"/>
            <a:chExt cx="6770835" cy="1200221"/>
          </a:xfrm>
        </p:grpSpPr>
        <p:sp>
          <p:nvSpPr>
            <p:cNvPr id="23" name="Circle: Hollow 22">
              <a:extLst>
                <a:ext uri="{FF2B5EF4-FFF2-40B4-BE49-F238E27FC236}">
                  <a16:creationId xmlns:a16="http://schemas.microsoft.com/office/drawing/2014/main" id="{FF58672F-E96D-4333-9FC5-1E81E98CCE49}"/>
                </a:ext>
              </a:extLst>
            </p:cNvPr>
            <p:cNvSpPr/>
            <p:nvPr/>
          </p:nvSpPr>
          <p:spPr>
            <a:xfrm>
              <a:off x="1168399" y="5123676"/>
              <a:ext cx="963953" cy="1193800"/>
            </a:xfrm>
            <a:prstGeom prst="donut">
              <a:avLst>
                <a:gd name="adj" fmla="val 4774"/>
              </a:avLst>
            </a:prstGeom>
            <a:noFill/>
            <a:ln>
              <a:gradFill>
                <a:gsLst>
                  <a:gs pos="0">
                    <a:srgbClr val="CC0000"/>
                  </a:gs>
                  <a:gs pos="100000">
                    <a:srgbClr val="FF33C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nvGrpSpPr>
            <p:cNvPr id="26" name="Group 25">
              <a:extLst>
                <a:ext uri="{FF2B5EF4-FFF2-40B4-BE49-F238E27FC236}">
                  <a16:creationId xmlns:a16="http://schemas.microsoft.com/office/drawing/2014/main" id="{2E4CB22D-8045-4D6F-BE90-16044B824EE6}"/>
                </a:ext>
              </a:extLst>
            </p:cNvPr>
            <p:cNvGrpSpPr/>
            <p:nvPr/>
          </p:nvGrpSpPr>
          <p:grpSpPr>
            <a:xfrm>
              <a:off x="2352552" y="5142776"/>
              <a:ext cx="5586682" cy="1181121"/>
              <a:chOff x="1908053" y="5179477"/>
              <a:chExt cx="5586682" cy="1181121"/>
            </a:xfrm>
          </p:grpSpPr>
          <p:sp>
            <p:nvSpPr>
              <p:cNvPr id="24" name="TextBox 23">
                <a:extLst>
                  <a:ext uri="{FF2B5EF4-FFF2-40B4-BE49-F238E27FC236}">
                    <a16:creationId xmlns:a16="http://schemas.microsoft.com/office/drawing/2014/main" id="{ED43A404-8976-422D-99CF-58837BA9AC48}"/>
                  </a:ext>
                </a:extLst>
              </p:cNvPr>
              <p:cNvSpPr txBox="1"/>
              <p:nvPr/>
            </p:nvSpPr>
            <p:spPr>
              <a:xfrm>
                <a:off x="1908053" y="6052821"/>
                <a:ext cx="5586682" cy="307777"/>
              </a:xfrm>
              <a:prstGeom prst="rect">
                <a:avLst/>
              </a:prstGeom>
              <a:noFill/>
            </p:spPr>
            <p:txBody>
              <a:bodyPr wrap="square" rtlCol="0">
                <a:spAutoFit/>
              </a:bodyPr>
              <a:lstStyle/>
              <a:p>
                <a:r>
                  <a:rPr lang="en-IN" sz="1400" spc="300" dirty="0">
                    <a:solidFill>
                      <a:schemeClr val="bg1">
                        <a:lumMod val="50000"/>
                      </a:schemeClr>
                    </a:solidFill>
                    <a:latin typeface="Oswald" panose="00000500000000000000" pitchFamily="2" charset="0"/>
                  </a:rPr>
                  <a:t>State Co-Ordinator Total Projected Earning 1,75,000.00 Per Month*</a:t>
                </a:r>
              </a:p>
            </p:txBody>
          </p:sp>
          <p:sp>
            <p:nvSpPr>
              <p:cNvPr id="25" name="TextBox 24">
                <a:extLst>
                  <a:ext uri="{FF2B5EF4-FFF2-40B4-BE49-F238E27FC236}">
                    <a16:creationId xmlns:a16="http://schemas.microsoft.com/office/drawing/2014/main" id="{3F6B19EF-BD2C-4836-AB51-39E2B7C89D04}"/>
                  </a:ext>
                </a:extLst>
              </p:cNvPr>
              <p:cNvSpPr txBox="1"/>
              <p:nvPr/>
            </p:nvSpPr>
            <p:spPr>
              <a:xfrm>
                <a:off x="1908053" y="5179477"/>
                <a:ext cx="4290875" cy="861774"/>
              </a:xfrm>
              <a:prstGeom prst="rect">
                <a:avLst/>
              </a:prstGeom>
              <a:noFill/>
            </p:spPr>
            <p:txBody>
              <a:bodyPr wrap="square" rtlCol="0">
                <a:spAutoFit/>
              </a:bodyPr>
              <a:lstStyle/>
              <a:p>
                <a:pPr algn="just"/>
                <a:r>
                  <a:rPr lang="en-IN" sz="1000" dirty="0">
                    <a:solidFill>
                      <a:schemeClr val="bg1">
                        <a:lumMod val="50000"/>
                      </a:schemeClr>
                    </a:solidFill>
                    <a:latin typeface="Montserrat" panose="00000500000000000000" pitchFamily="2" charset="0"/>
                  </a:rPr>
                  <a:t>Per Block Franchise Total Service Charge Receive = 17,50,000.00</a:t>
                </a:r>
              </a:p>
              <a:p>
                <a:pPr algn="just"/>
                <a:r>
                  <a:rPr lang="en-IN" sz="1000" dirty="0">
                    <a:solidFill>
                      <a:schemeClr val="bg1">
                        <a:lumMod val="50000"/>
                      </a:schemeClr>
                    </a:solidFill>
                    <a:latin typeface="Montserrat" panose="00000500000000000000" pitchFamily="2" charset="0"/>
                  </a:rPr>
                  <a:t>No of Projected Block Franchise Organized by State Co-Ordinator = 100 Block Franchise</a:t>
                </a:r>
              </a:p>
              <a:p>
                <a:pPr algn="just"/>
                <a:r>
                  <a:rPr lang="en-IN" sz="1000" dirty="0">
                    <a:solidFill>
                      <a:schemeClr val="bg1">
                        <a:lumMod val="50000"/>
                      </a:schemeClr>
                    </a:solidFill>
                    <a:latin typeface="Montserrat" panose="00000500000000000000" pitchFamily="2" charset="0"/>
                  </a:rPr>
                  <a:t>Total Service Charge Receive = 17,50,000.00*100 = 17,50,00,000.00</a:t>
                </a:r>
              </a:p>
              <a:p>
                <a:pPr algn="just"/>
                <a:endParaRPr lang="en-IN" sz="1000" dirty="0">
                  <a:solidFill>
                    <a:schemeClr val="bg1">
                      <a:lumMod val="50000"/>
                    </a:schemeClr>
                  </a:solidFill>
                  <a:latin typeface="Montserrat" panose="00000500000000000000" pitchFamily="2" charset="0"/>
                </a:endParaRPr>
              </a:p>
              <a:p>
                <a:pPr algn="just"/>
                <a:r>
                  <a:rPr lang="en-IN" sz="1000" dirty="0">
                    <a:solidFill>
                      <a:schemeClr val="bg1">
                        <a:lumMod val="50000"/>
                      </a:schemeClr>
                    </a:solidFill>
                    <a:latin typeface="Montserrat" panose="00000500000000000000" pitchFamily="2" charset="0"/>
                  </a:rPr>
                  <a:t>State Co-Ordinator shall get Incentive = 17,50,00,000.00*0.10% = 1,75,000.00</a:t>
                </a:r>
              </a:p>
            </p:txBody>
          </p:sp>
        </p:grpSp>
      </p:grpSp>
      <p:sp>
        <p:nvSpPr>
          <p:cNvPr id="39" name="TextBox 38">
            <a:extLst>
              <a:ext uri="{FF2B5EF4-FFF2-40B4-BE49-F238E27FC236}">
                <a16:creationId xmlns:a16="http://schemas.microsoft.com/office/drawing/2014/main" id="{AD47C11E-66D6-4943-A2F5-5555C27A38B8}"/>
              </a:ext>
            </a:extLst>
          </p:cNvPr>
          <p:cNvSpPr txBox="1"/>
          <p:nvPr/>
        </p:nvSpPr>
        <p:spPr>
          <a:xfrm>
            <a:off x="365411" y="5459740"/>
            <a:ext cx="2285999" cy="523220"/>
          </a:xfrm>
          <a:prstGeom prst="rect">
            <a:avLst/>
          </a:prstGeom>
          <a:noFill/>
        </p:spPr>
        <p:txBody>
          <a:bodyPr wrap="square" rtlCol="0">
            <a:spAutoFit/>
          </a:bodyPr>
          <a:lstStyle/>
          <a:p>
            <a:pPr algn="ctr"/>
            <a:r>
              <a:rPr lang="en-IN" sz="2800" b="1" dirty="0">
                <a:gradFill>
                  <a:gsLst>
                    <a:gs pos="24000">
                      <a:srgbClr val="CC0000"/>
                    </a:gs>
                    <a:gs pos="100000">
                      <a:srgbClr val="FF33CC"/>
                    </a:gs>
                  </a:gsLst>
                  <a:lin ang="5400000" scaled="1"/>
                </a:gradFill>
                <a:latin typeface="Agency FB" panose="020B0503020202020204" pitchFamily="34" charset="0"/>
              </a:rPr>
              <a:t>1,75,000</a:t>
            </a:r>
          </a:p>
        </p:txBody>
      </p:sp>
      <p:pic>
        <p:nvPicPr>
          <p:cNvPr id="42" name="Graphic 41" descr="Diamond">
            <a:extLst>
              <a:ext uri="{FF2B5EF4-FFF2-40B4-BE49-F238E27FC236}">
                <a16:creationId xmlns:a16="http://schemas.microsoft.com/office/drawing/2014/main" id="{2B273320-E4E9-4758-A175-2F46293510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3765" y="5012073"/>
            <a:ext cx="540000" cy="540000"/>
          </a:xfrm>
          <a:prstGeom prst="rect">
            <a:avLst/>
          </a:prstGeom>
        </p:spPr>
      </p:pic>
      <p:sp>
        <p:nvSpPr>
          <p:cNvPr id="45" name="Rectangle 44">
            <a:extLst>
              <a:ext uri="{FF2B5EF4-FFF2-40B4-BE49-F238E27FC236}">
                <a16:creationId xmlns:a16="http://schemas.microsoft.com/office/drawing/2014/main" id="{DEFF1006-DE13-4219-9421-552149BACA83}"/>
              </a:ext>
            </a:extLst>
          </p:cNvPr>
          <p:cNvSpPr/>
          <p:nvPr/>
        </p:nvSpPr>
        <p:spPr>
          <a:xfrm>
            <a:off x="-101600" y="791296"/>
            <a:ext cx="12293600" cy="45719"/>
          </a:xfrm>
          <a:prstGeom prst="rect">
            <a:avLst/>
          </a:prstGeom>
          <a:gradFill flip="none" rotWithShape="1">
            <a:gsLst>
              <a:gs pos="19000">
                <a:srgbClr val="CC0000"/>
              </a:gs>
              <a:gs pos="0">
                <a:schemeClr val="bg1">
                  <a:alpha val="0"/>
                </a:schemeClr>
              </a:gs>
              <a:gs pos="100000">
                <a:srgbClr val="FFCB00">
                  <a:alpha val="0"/>
                </a:srgbClr>
              </a:gs>
              <a:gs pos="83000">
                <a:srgbClr val="FFCB00"/>
              </a:gs>
              <a:gs pos="65000">
                <a:srgbClr val="E6553C"/>
              </a:gs>
              <a:gs pos="45000">
                <a:srgbClr val="FF33C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9127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Parallelogram 61">
            <a:extLst>
              <a:ext uri="{FF2B5EF4-FFF2-40B4-BE49-F238E27FC236}">
                <a16:creationId xmlns:a16="http://schemas.microsoft.com/office/drawing/2014/main" id="{2C51A328-80DC-4983-96D9-BA34F3E6C274}"/>
              </a:ext>
            </a:extLst>
          </p:cNvPr>
          <p:cNvSpPr/>
          <p:nvPr/>
        </p:nvSpPr>
        <p:spPr>
          <a:xfrm flipH="1">
            <a:off x="-24118" y="9948"/>
            <a:ext cx="7744514" cy="6848052"/>
          </a:xfrm>
          <a:prstGeom prst="parallelogram">
            <a:avLst>
              <a:gd name="adj" fmla="val 50123"/>
            </a:avLst>
          </a:prstGeom>
          <a:solidFill>
            <a:schemeClr val="tx2">
              <a:lumMod val="40000"/>
              <a:lumOff val="6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CE48705F-6A29-42B5-958B-32A89DB9A2B9}"/>
              </a:ext>
            </a:extLst>
          </p:cNvPr>
          <p:cNvSpPr/>
          <p:nvPr/>
        </p:nvSpPr>
        <p:spPr>
          <a:xfrm>
            <a:off x="342261" y="4577628"/>
            <a:ext cx="5220000" cy="1080000"/>
          </a:xfrm>
          <a:prstGeom prst="rect">
            <a:avLst/>
          </a:prstGeom>
          <a:gradFill flip="none" rotWithShape="1">
            <a:gsLst>
              <a:gs pos="0">
                <a:schemeClr val="bg1">
                  <a:lumMod val="95000"/>
                </a:schemeClr>
              </a:gs>
              <a:gs pos="100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CA12E9E8-03A8-474E-B5C0-A85DAB89A268}"/>
              </a:ext>
            </a:extLst>
          </p:cNvPr>
          <p:cNvSpPr/>
          <p:nvPr/>
        </p:nvSpPr>
        <p:spPr>
          <a:xfrm>
            <a:off x="702261" y="3229452"/>
            <a:ext cx="4500000" cy="972000"/>
          </a:xfrm>
          <a:prstGeom prst="rect">
            <a:avLst/>
          </a:prstGeom>
          <a:gradFill flip="none" rotWithShape="1">
            <a:gsLst>
              <a:gs pos="0">
                <a:schemeClr val="bg1">
                  <a:lumMod val="95000"/>
                </a:schemeClr>
              </a:gs>
              <a:gs pos="100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0" name="Rectangle 19">
            <a:extLst>
              <a:ext uri="{FF2B5EF4-FFF2-40B4-BE49-F238E27FC236}">
                <a16:creationId xmlns:a16="http://schemas.microsoft.com/office/drawing/2014/main" id="{2D1EFDDA-94E6-4337-8C72-99BABCD84B28}"/>
              </a:ext>
            </a:extLst>
          </p:cNvPr>
          <p:cNvSpPr/>
          <p:nvPr/>
        </p:nvSpPr>
        <p:spPr>
          <a:xfrm>
            <a:off x="1062261" y="1953276"/>
            <a:ext cx="3780000" cy="900000"/>
          </a:xfrm>
          <a:prstGeom prst="rect">
            <a:avLst/>
          </a:prstGeom>
          <a:gradFill flip="none" rotWithShape="1">
            <a:gsLst>
              <a:gs pos="0">
                <a:schemeClr val="bg1">
                  <a:lumMod val="95000"/>
                </a:schemeClr>
              </a:gs>
              <a:gs pos="100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 name="Trapezoid 2">
            <a:extLst>
              <a:ext uri="{FF2B5EF4-FFF2-40B4-BE49-F238E27FC236}">
                <a16:creationId xmlns:a16="http://schemas.microsoft.com/office/drawing/2014/main" id="{05A5964C-1148-4B3F-8293-15E2E825A9EA}"/>
              </a:ext>
            </a:extLst>
          </p:cNvPr>
          <p:cNvSpPr/>
          <p:nvPr/>
        </p:nvSpPr>
        <p:spPr>
          <a:xfrm>
            <a:off x="702261" y="2853276"/>
            <a:ext cx="4500000" cy="376176"/>
          </a:xfrm>
          <a:prstGeom prst="trapezoid">
            <a:avLst>
              <a:gd name="adj" fmla="val 96581"/>
            </a:avLst>
          </a:prstGeom>
          <a:gradFill flip="none" rotWithShape="1">
            <a:gsLst>
              <a:gs pos="0">
                <a:schemeClr val="bg1">
                  <a:lumMod val="95000"/>
                </a:schemeClr>
              </a:gs>
              <a:gs pos="100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1" name="Trapezoid 20">
            <a:extLst>
              <a:ext uri="{FF2B5EF4-FFF2-40B4-BE49-F238E27FC236}">
                <a16:creationId xmlns:a16="http://schemas.microsoft.com/office/drawing/2014/main" id="{489F3866-6AA6-4AA3-B27E-FB7BC94B3251}"/>
              </a:ext>
            </a:extLst>
          </p:cNvPr>
          <p:cNvSpPr/>
          <p:nvPr/>
        </p:nvSpPr>
        <p:spPr>
          <a:xfrm>
            <a:off x="342261" y="4201452"/>
            <a:ext cx="5220000" cy="376176"/>
          </a:xfrm>
          <a:prstGeom prst="trapezoid">
            <a:avLst>
              <a:gd name="adj" fmla="val 96581"/>
            </a:avLst>
          </a:prstGeom>
          <a:gradFill flip="none" rotWithShape="1">
            <a:gsLst>
              <a:gs pos="0">
                <a:schemeClr val="bg1">
                  <a:lumMod val="95000"/>
                </a:schemeClr>
              </a:gs>
              <a:gs pos="100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2" name="Trapezoid 21">
            <a:extLst>
              <a:ext uri="{FF2B5EF4-FFF2-40B4-BE49-F238E27FC236}">
                <a16:creationId xmlns:a16="http://schemas.microsoft.com/office/drawing/2014/main" id="{266DBDF7-D107-4477-99E4-8B7EB2A0B8FE}"/>
              </a:ext>
            </a:extLst>
          </p:cNvPr>
          <p:cNvSpPr/>
          <p:nvPr/>
        </p:nvSpPr>
        <p:spPr>
          <a:xfrm>
            <a:off x="1062261" y="1585188"/>
            <a:ext cx="3780000" cy="368088"/>
          </a:xfrm>
          <a:prstGeom prst="trapezoid">
            <a:avLst>
              <a:gd name="adj" fmla="val 96581"/>
            </a:avLst>
          </a:prstGeom>
          <a:gradFill flip="none" rotWithShape="1">
            <a:gsLst>
              <a:gs pos="0">
                <a:schemeClr val="bg1">
                  <a:lumMod val="95000"/>
                </a:schemeClr>
              </a:gs>
              <a:gs pos="100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3" name="Rectangle 22">
            <a:extLst>
              <a:ext uri="{FF2B5EF4-FFF2-40B4-BE49-F238E27FC236}">
                <a16:creationId xmlns:a16="http://schemas.microsoft.com/office/drawing/2014/main" id="{313EBB55-D558-411C-88F2-084249BF039A}"/>
              </a:ext>
            </a:extLst>
          </p:cNvPr>
          <p:cNvSpPr/>
          <p:nvPr/>
        </p:nvSpPr>
        <p:spPr>
          <a:xfrm>
            <a:off x="823350" y="4577628"/>
            <a:ext cx="4257822" cy="1080000"/>
          </a:xfrm>
          <a:prstGeom prst="rect">
            <a:avLst/>
          </a:prstGeom>
          <a:gradFill flip="none" rotWithShape="1">
            <a:gsLst>
              <a:gs pos="0">
                <a:srgbClr val="FF0198"/>
              </a:gs>
              <a:gs pos="100000">
                <a:srgbClr val="C40075"/>
              </a:gs>
            </a:gsLst>
            <a:lin ang="5400000" scaled="1"/>
            <a:tileRect/>
          </a:gradFill>
          <a:ln>
            <a:noFill/>
          </a:ln>
          <a:effectLst>
            <a:reflection blurRad="10160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668A119-9FFE-4628-9B13-3EFD91AD0007}"/>
              </a:ext>
            </a:extLst>
          </p:cNvPr>
          <p:cNvSpPr/>
          <p:nvPr/>
        </p:nvSpPr>
        <p:spPr>
          <a:xfrm>
            <a:off x="1184420" y="3229452"/>
            <a:ext cx="3538026" cy="972000"/>
          </a:xfrm>
          <a:prstGeom prst="rect">
            <a:avLst/>
          </a:prstGeom>
          <a:gradFill flip="none" rotWithShape="1">
            <a:gsLst>
              <a:gs pos="0">
                <a:srgbClr val="6B23A1"/>
              </a:gs>
              <a:gs pos="100000">
                <a:srgbClr val="4E197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5" name="Rectangle 24">
            <a:extLst>
              <a:ext uri="{FF2B5EF4-FFF2-40B4-BE49-F238E27FC236}">
                <a16:creationId xmlns:a16="http://schemas.microsoft.com/office/drawing/2014/main" id="{3C9C4C8E-7DA5-4F5C-B5A5-2BEF72975244}"/>
              </a:ext>
            </a:extLst>
          </p:cNvPr>
          <p:cNvSpPr/>
          <p:nvPr/>
        </p:nvSpPr>
        <p:spPr>
          <a:xfrm>
            <a:off x="1550180" y="1953276"/>
            <a:ext cx="2813539" cy="900000"/>
          </a:xfrm>
          <a:prstGeom prst="rect">
            <a:avLst/>
          </a:prstGeom>
          <a:gradFill flip="none" rotWithShape="1">
            <a:gsLst>
              <a:gs pos="0">
                <a:srgbClr val="004EEA"/>
              </a:gs>
              <a:gs pos="100000">
                <a:srgbClr val="4E197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6" name="Trapezoid 25">
            <a:extLst>
              <a:ext uri="{FF2B5EF4-FFF2-40B4-BE49-F238E27FC236}">
                <a16:creationId xmlns:a16="http://schemas.microsoft.com/office/drawing/2014/main" id="{DE029839-D755-49A0-9FA5-E593FC8A9D64}"/>
              </a:ext>
            </a:extLst>
          </p:cNvPr>
          <p:cNvSpPr/>
          <p:nvPr/>
        </p:nvSpPr>
        <p:spPr>
          <a:xfrm>
            <a:off x="1184419" y="2853276"/>
            <a:ext cx="3538027" cy="376176"/>
          </a:xfrm>
          <a:prstGeom prst="trapezoid">
            <a:avLst>
              <a:gd name="adj" fmla="val 96581"/>
            </a:avLst>
          </a:prstGeom>
          <a:gradFill flip="none" rotWithShape="1">
            <a:gsLst>
              <a:gs pos="0">
                <a:srgbClr val="6B23A1"/>
              </a:gs>
              <a:gs pos="100000">
                <a:srgbClr val="4E197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7" name="Trapezoid 26">
            <a:extLst>
              <a:ext uri="{FF2B5EF4-FFF2-40B4-BE49-F238E27FC236}">
                <a16:creationId xmlns:a16="http://schemas.microsoft.com/office/drawing/2014/main" id="{31154323-FD35-4E09-99D9-5DAB9ECE3D45}"/>
              </a:ext>
            </a:extLst>
          </p:cNvPr>
          <p:cNvSpPr/>
          <p:nvPr/>
        </p:nvSpPr>
        <p:spPr>
          <a:xfrm>
            <a:off x="823350" y="4201452"/>
            <a:ext cx="4257822" cy="376176"/>
          </a:xfrm>
          <a:prstGeom prst="trapezoid">
            <a:avLst>
              <a:gd name="adj" fmla="val 96581"/>
            </a:avLst>
          </a:prstGeom>
          <a:gradFill flip="none" rotWithShape="1">
            <a:gsLst>
              <a:gs pos="0">
                <a:srgbClr val="FF0198"/>
              </a:gs>
              <a:gs pos="100000">
                <a:srgbClr val="C4007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8" name="Trapezoid 27">
            <a:extLst>
              <a:ext uri="{FF2B5EF4-FFF2-40B4-BE49-F238E27FC236}">
                <a16:creationId xmlns:a16="http://schemas.microsoft.com/office/drawing/2014/main" id="{51DA8FFE-4FD8-4FE2-9AEB-73C053C73705}"/>
              </a:ext>
            </a:extLst>
          </p:cNvPr>
          <p:cNvSpPr/>
          <p:nvPr/>
        </p:nvSpPr>
        <p:spPr>
          <a:xfrm>
            <a:off x="1550180" y="1585188"/>
            <a:ext cx="2813539" cy="368088"/>
          </a:xfrm>
          <a:prstGeom prst="trapezoid">
            <a:avLst>
              <a:gd name="adj" fmla="val 96581"/>
            </a:avLst>
          </a:prstGeom>
          <a:gradFill flip="none" rotWithShape="1">
            <a:gsLst>
              <a:gs pos="0">
                <a:srgbClr val="004EEA"/>
              </a:gs>
              <a:gs pos="100000">
                <a:srgbClr val="4E197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30" name="Freeform: Shape 29">
            <a:extLst>
              <a:ext uri="{FF2B5EF4-FFF2-40B4-BE49-F238E27FC236}">
                <a16:creationId xmlns:a16="http://schemas.microsoft.com/office/drawing/2014/main" id="{A1208FA4-B666-4BCF-AF0B-71D20AE94BE9}"/>
              </a:ext>
            </a:extLst>
          </p:cNvPr>
          <p:cNvSpPr/>
          <p:nvPr/>
        </p:nvSpPr>
        <p:spPr>
          <a:xfrm>
            <a:off x="342261" y="4577628"/>
            <a:ext cx="5220000" cy="1080000"/>
          </a:xfrm>
          <a:custGeom>
            <a:avLst/>
            <a:gdLst>
              <a:gd name="connsiteX0" fmla="*/ 5205872 w 5220000"/>
              <a:gd name="connsiteY0" fmla="*/ 0 h 1080000"/>
              <a:gd name="connsiteX1" fmla="*/ 5220000 w 5220000"/>
              <a:gd name="connsiteY1" fmla="*/ 0 h 1080000"/>
              <a:gd name="connsiteX2" fmla="*/ 5220000 w 5220000"/>
              <a:gd name="connsiteY2" fmla="*/ 1080000 h 1080000"/>
              <a:gd name="connsiteX3" fmla="*/ 0 w 5220000"/>
              <a:gd name="connsiteY3" fmla="*/ 1080000 h 1080000"/>
              <a:gd name="connsiteX4" fmla="*/ 0 w 5220000"/>
              <a:gd name="connsiteY4" fmla="*/ 714857 h 1080000"/>
              <a:gd name="connsiteX5" fmla="*/ 45536 w 5220000"/>
              <a:gd name="connsiteY5" fmla="*/ 717260 h 1080000"/>
              <a:gd name="connsiteX6" fmla="*/ 2161450 w 5220000"/>
              <a:gd name="connsiteY6" fmla="*/ 638560 h 1080000"/>
              <a:gd name="connsiteX7" fmla="*/ 5035167 w 5220000"/>
              <a:gd name="connsiteY7" fmla="*/ 65914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0000" h="1080000">
                <a:moveTo>
                  <a:pt x="5205872" y="0"/>
                </a:moveTo>
                <a:lnTo>
                  <a:pt x="5220000" y="0"/>
                </a:lnTo>
                <a:lnTo>
                  <a:pt x="5220000" y="1080000"/>
                </a:lnTo>
                <a:lnTo>
                  <a:pt x="0" y="1080000"/>
                </a:lnTo>
                <a:lnTo>
                  <a:pt x="0" y="714857"/>
                </a:lnTo>
                <a:lnTo>
                  <a:pt x="45536" y="717260"/>
                </a:lnTo>
                <a:cubicBezTo>
                  <a:pt x="654121" y="740510"/>
                  <a:pt x="1382577" y="716670"/>
                  <a:pt x="2161450" y="638560"/>
                </a:cubicBezTo>
                <a:cubicBezTo>
                  <a:pt x="3329758" y="521396"/>
                  <a:pt x="4362643" y="307081"/>
                  <a:pt x="5035167" y="65914"/>
                </a:cubicBezTo>
                <a:close/>
              </a:path>
            </a:pathLst>
          </a:custGeom>
          <a:solidFill>
            <a:schemeClr val="bg1">
              <a:alpha val="20000"/>
            </a:schemeClr>
          </a:solidFill>
          <a:ln>
            <a:noFill/>
          </a:ln>
          <a:effectLst>
            <a:reflection blurRad="10160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A72CEBC5-4E43-45D4-93AD-9E28D2D24E45}"/>
              </a:ext>
            </a:extLst>
          </p:cNvPr>
          <p:cNvSpPr/>
          <p:nvPr/>
        </p:nvSpPr>
        <p:spPr>
          <a:xfrm>
            <a:off x="702263" y="3229452"/>
            <a:ext cx="4499998" cy="972000"/>
          </a:xfrm>
          <a:custGeom>
            <a:avLst/>
            <a:gdLst>
              <a:gd name="connsiteX0" fmla="*/ 5205872 w 5220000"/>
              <a:gd name="connsiteY0" fmla="*/ 0 h 1080000"/>
              <a:gd name="connsiteX1" fmla="*/ 5220000 w 5220000"/>
              <a:gd name="connsiteY1" fmla="*/ 0 h 1080000"/>
              <a:gd name="connsiteX2" fmla="*/ 5220000 w 5220000"/>
              <a:gd name="connsiteY2" fmla="*/ 1080000 h 1080000"/>
              <a:gd name="connsiteX3" fmla="*/ 0 w 5220000"/>
              <a:gd name="connsiteY3" fmla="*/ 1080000 h 1080000"/>
              <a:gd name="connsiteX4" fmla="*/ 0 w 5220000"/>
              <a:gd name="connsiteY4" fmla="*/ 714857 h 1080000"/>
              <a:gd name="connsiteX5" fmla="*/ 45536 w 5220000"/>
              <a:gd name="connsiteY5" fmla="*/ 717260 h 1080000"/>
              <a:gd name="connsiteX6" fmla="*/ 2161450 w 5220000"/>
              <a:gd name="connsiteY6" fmla="*/ 638560 h 1080000"/>
              <a:gd name="connsiteX7" fmla="*/ 5035167 w 5220000"/>
              <a:gd name="connsiteY7" fmla="*/ 65914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0000" h="1080000">
                <a:moveTo>
                  <a:pt x="5205872" y="0"/>
                </a:moveTo>
                <a:lnTo>
                  <a:pt x="5220000" y="0"/>
                </a:lnTo>
                <a:lnTo>
                  <a:pt x="5220000" y="1080000"/>
                </a:lnTo>
                <a:lnTo>
                  <a:pt x="0" y="1080000"/>
                </a:lnTo>
                <a:lnTo>
                  <a:pt x="0" y="714857"/>
                </a:lnTo>
                <a:lnTo>
                  <a:pt x="45536" y="717260"/>
                </a:lnTo>
                <a:cubicBezTo>
                  <a:pt x="654121" y="740510"/>
                  <a:pt x="1382577" y="716670"/>
                  <a:pt x="2161450" y="638560"/>
                </a:cubicBezTo>
                <a:cubicBezTo>
                  <a:pt x="3329758" y="521396"/>
                  <a:pt x="4362643" y="307081"/>
                  <a:pt x="5035167" y="6591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reeform: Shape 31">
            <a:extLst>
              <a:ext uri="{FF2B5EF4-FFF2-40B4-BE49-F238E27FC236}">
                <a16:creationId xmlns:a16="http://schemas.microsoft.com/office/drawing/2014/main" id="{DF4C4010-417F-47E5-BD62-DA281C428174}"/>
              </a:ext>
            </a:extLst>
          </p:cNvPr>
          <p:cNvSpPr/>
          <p:nvPr/>
        </p:nvSpPr>
        <p:spPr>
          <a:xfrm>
            <a:off x="1062263" y="1953276"/>
            <a:ext cx="3779998" cy="900000"/>
          </a:xfrm>
          <a:custGeom>
            <a:avLst/>
            <a:gdLst>
              <a:gd name="connsiteX0" fmla="*/ 5205872 w 5220000"/>
              <a:gd name="connsiteY0" fmla="*/ 0 h 1080000"/>
              <a:gd name="connsiteX1" fmla="*/ 5220000 w 5220000"/>
              <a:gd name="connsiteY1" fmla="*/ 0 h 1080000"/>
              <a:gd name="connsiteX2" fmla="*/ 5220000 w 5220000"/>
              <a:gd name="connsiteY2" fmla="*/ 1080000 h 1080000"/>
              <a:gd name="connsiteX3" fmla="*/ 0 w 5220000"/>
              <a:gd name="connsiteY3" fmla="*/ 1080000 h 1080000"/>
              <a:gd name="connsiteX4" fmla="*/ 0 w 5220000"/>
              <a:gd name="connsiteY4" fmla="*/ 714857 h 1080000"/>
              <a:gd name="connsiteX5" fmla="*/ 45536 w 5220000"/>
              <a:gd name="connsiteY5" fmla="*/ 717260 h 1080000"/>
              <a:gd name="connsiteX6" fmla="*/ 2161450 w 5220000"/>
              <a:gd name="connsiteY6" fmla="*/ 638560 h 1080000"/>
              <a:gd name="connsiteX7" fmla="*/ 5035167 w 5220000"/>
              <a:gd name="connsiteY7" fmla="*/ 65914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0000" h="1080000">
                <a:moveTo>
                  <a:pt x="5205872" y="0"/>
                </a:moveTo>
                <a:lnTo>
                  <a:pt x="5220000" y="0"/>
                </a:lnTo>
                <a:lnTo>
                  <a:pt x="5220000" y="1080000"/>
                </a:lnTo>
                <a:lnTo>
                  <a:pt x="0" y="1080000"/>
                </a:lnTo>
                <a:lnTo>
                  <a:pt x="0" y="714857"/>
                </a:lnTo>
                <a:lnTo>
                  <a:pt x="45536" y="717260"/>
                </a:lnTo>
                <a:cubicBezTo>
                  <a:pt x="654121" y="740510"/>
                  <a:pt x="1382577" y="716670"/>
                  <a:pt x="2161450" y="638560"/>
                </a:cubicBezTo>
                <a:cubicBezTo>
                  <a:pt x="3329758" y="521396"/>
                  <a:pt x="4362643" y="307081"/>
                  <a:pt x="5035167" y="6591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68298070-FB26-47A2-BB69-AA0877D06232}"/>
              </a:ext>
            </a:extLst>
          </p:cNvPr>
          <p:cNvSpPr txBox="1"/>
          <p:nvPr/>
        </p:nvSpPr>
        <p:spPr>
          <a:xfrm>
            <a:off x="5554868" y="1694657"/>
            <a:ext cx="7391599" cy="3385094"/>
          </a:xfrm>
          <a:prstGeom prst="rect">
            <a:avLst/>
          </a:prstGeom>
          <a:noFill/>
        </p:spPr>
        <p:txBody>
          <a:bodyPr wrap="square" rtlCol="0">
            <a:spAutoFit/>
          </a:bodyPr>
          <a:lstStyle/>
          <a:p>
            <a:pPr>
              <a:lnSpc>
                <a:spcPct val="150000"/>
              </a:lnSpc>
            </a:pPr>
            <a:r>
              <a:rPr lang="en-IN" sz="1200" dirty="0">
                <a:latin typeface="Montserrat" panose="00000500000000000000" pitchFamily="2" charset="0"/>
              </a:rPr>
              <a:t>Category of Shop is 100 in the market.</a:t>
            </a:r>
          </a:p>
          <a:p>
            <a:pPr>
              <a:lnSpc>
                <a:spcPct val="150000"/>
              </a:lnSpc>
            </a:pPr>
            <a:r>
              <a:rPr lang="en-IN" sz="1200" dirty="0">
                <a:latin typeface="Montserrat" panose="00000500000000000000" pitchFamily="2" charset="0"/>
              </a:rPr>
              <a:t>Each Category existing Retail Shop is 2500 at Block Area.</a:t>
            </a:r>
          </a:p>
          <a:p>
            <a:pPr>
              <a:lnSpc>
                <a:spcPct val="150000"/>
              </a:lnSpc>
            </a:pPr>
            <a:r>
              <a:rPr lang="en-IN" sz="1200" dirty="0">
                <a:latin typeface="Montserrat" panose="00000500000000000000" pitchFamily="2" charset="0"/>
              </a:rPr>
              <a:t>Business Model = One Location : One Retail Shop.</a:t>
            </a:r>
          </a:p>
          <a:p>
            <a:pPr>
              <a:lnSpc>
                <a:spcPct val="150000"/>
              </a:lnSpc>
            </a:pPr>
            <a:r>
              <a:rPr lang="en-IN" sz="1200" dirty="0">
                <a:latin typeface="Montserrat" panose="00000500000000000000" pitchFamily="2" charset="0"/>
              </a:rPr>
              <a:t>Franchise need to fill the target = One Category : 50 Retail Shop at Block Area.</a:t>
            </a:r>
          </a:p>
          <a:p>
            <a:pPr>
              <a:lnSpc>
                <a:spcPct val="150000"/>
              </a:lnSpc>
            </a:pPr>
            <a:r>
              <a:rPr lang="en-IN" sz="1200" dirty="0">
                <a:latin typeface="Montserrat" panose="00000500000000000000" pitchFamily="2" charset="0"/>
              </a:rPr>
              <a:t>So, 100 Category = 50*100 = 5000 Retail Shop need to fill the target.</a:t>
            </a:r>
          </a:p>
          <a:p>
            <a:pPr>
              <a:lnSpc>
                <a:spcPct val="150000"/>
              </a:lnSpc>
            </a:pPr>
            <a:r>
              <a:rPr lang="en-IN" sz="1200" dirty="0">
                <a:latin typeface="Montserrat" panose="00000500000000000000" pitchFamily="2" charset="0"/>
              </a:rPr>
              <a:t>One Retail Shop monthly Sale = 5000.00 by our customer.</a:t>
            </a:r>
          </a:p>
          <a:p>
            <a:pPr>
              <a:lnSpc>
                <a:spcPct val="150000"/>
              </a:lnSpc>
            </a:pPr>
            <a:r>
              <a:rPr lang="en-IN" sz="1200" dirty="0">
                <a:latin typeface="Montserrat" panose="00000500000000000000" pitchFamily="2" charset="0"/>
              </a:rPr>
              <a:t>So, Total Business at Block Area is = 5000*5000.00 = 2.5 Crore</a:t>
            </a:r>
          </a:p>
          <a:p>
            <a:pPr>
              <a:lnSpc>
                <a:spcPct val="150000"/>
              </a:lnSpc>
            </a:pPr>
            <a:r>
              <a:rPr lang="en-IN" sz="1200" dirty="0">
                <a:latin typeface="Montserrat" panose="00000500000000000000" pitchFamily="2" charset="0"/>
              </a:rPr>
              <a:t>Block Franchise shall get @70% of Total Company Monthly Profit.</a:t>
            </a:r>
          </a:p>
          <a:p>
            <a:pPr>
              <a:lnSpc>
                <a:spcPct val="150000"/>
              </a:lnSpc>
            </a:pPr>
            <a:r>
              <a:rPr lang="en-IN" sz="1160" dirty="0">
                <a:latin typeface="Montserrat" panose="00000500000000000000" pitchFamily="2" charset="0"/>
              </a:rPr>
              <a:t>Company shall charge to Retail Shop @7% of total sale through our registered customer.</a:t>
            </a:r>
          </a:p>
          <a:p>
            <a:pPr>
              <a:lnSpc>
                <a:spcPct val="150000"/>
              </a:lnSpc>
            </a:pPr>
            <a:r>
              <a:rPr lang="en-IN" sz="1200" dirty="0">
                <a:latin typeface="Montserrat" panose="00000500000000000000" pitchFamily="2" charset="0"/>
              </a:rPr>
              <a:t>So, 2.5 Crore * 7% = 17,50,000.00 is total Service Charge Received.</a:t>
            </a:r>
          </a:p>
          <a:p>
            <a:pPr>
              <a:lnSpc>
                <a:spcPct val="150000"/>
              </a:lnSpc>
            </a:pPr>
            <a:r>
              <a:rPr lang="en-IN" sz="1200" dirty="0">
                <a:latin typeface="Montserrat" panose="00000500000000000000" pitchFamily="2" charset="0"/>
              </a:rPr>
              <a:t>Company total Profit = 17,50,000.00 * 30% = 5,25,000.00</a:t>
            </a:r>
          </a:p>
          <a:p>
            <a:pPr>
              <a:lnSpc>
                <a:spcPct val="150000"/>
              </a:lnSpc>
            </a:pPr>
            <a:r>
              <a:rPr lang="en-IN" sz="1200" dirty="0">
                <a:latin typeface="Montserrat" panose="00000500000000000000" pitchFamily="2" charset="0"/>
              </a:rPr>
              <a:t>Block Franchise shall get Profit Share @ 70% = 5,25,000.00 * 70% = 3,67,500.00</a:t>
            </a:r>
          </a:p>
        </p:txBody>
      </p:sp>
      <p:sp>
        <p:nvSpPr>
          <p:cNvPr id="60" name="TextBox 59">
            <a:extLst>
              <a:ext uri="{FF2B5EF4-FFF2-40B4-BE49-F238E27FC236}">
                <a16:creationId xmlns:a16="http://schemas.microsoft.com/office/drawing/2014/main" id="{21D60A26-2674-48AA-86A3-B6EC0E64641B}"/>
              </a:ext>
            </a:extLst>
          </p:cNvPr>
          <p:cNvSpPr txBox="1"/>
          <p:nvPr/>
        </p:nvSpPr>
        <p:spPr>
          <a:xfrm>
            <a:off x="2568053" y="9948"/>
            <a:ext cx="7055893" cy="646331"/>
          </a:xfrm>
          <a:prstGeom prst="rect">
            <a:avLst/>
          </a:prstGeom>
          <a:noFill/>
        </p:spPr>
        <p:txBody>
          <a:bodyPr wrap="square" rtlCol="0">
            <a:spAutoFit/>
          </a:bodyPr>
          <a:lstStyle/>
          <a:p>
            <a:pPr algn="ctr"/>
            <a:r>
              <a:rPr lang="en-IN" sz="3600" spc="300" dirty="0">
                <a:solidFill>
                  <a:schemeClr val="tx2">
                    <a:lumMod val="60000"/>
                    <a:lumOff val="40000"/>
                  </a:schemeClr>
                </a:solidFill>
                <a:latin typeface="Bebas Neue Bold" panose="020B0606020202050201" pitchFamily="34" charset="0"/>
              </a:rPr>
              <a:t>Block Franchise Earning</a:t>
            </a:r>
          </a:p>
        </p:txBody>
      </p:sp>
      <p:sp>
        <p:nvSpPr>
          <p:cNvPr id="61" name="TextBox 60">
            <a:extLst>
              <a:ext uri="{FF2B5EF4-FFF2-40B4-BE49-F238E27FC236}">
                <a16:creationId xmlns:a16="http://schemas.microsoft.com/office/drawing/2014/main" id="{F2835368-3045-4123-BA39-530D7542B0A6}"/>
              </a:ext>
            </a:extLst>
          </p:cNvPr>
          <p:cNvSpPr txBox="1"/>
          <p:nvPr/>
        </p:nvSpPr>
        <p:spPr>
          <a:xfrm>
            <a:off x="2568052" y="557469"/>
            <a:ext cx="7055893" cy="400110"/>
          </a:xfrm>
          <a:prstGeom prst="rect">
            <a:avLst/>
          </a:prstGeom>
          <a:noFill/>
        </p:spPr>
        <p:txBody>
          <a:bodyPr wrap="square" rtlCol="0">
            <a:spAutoFit/>
          </a:bodyPr>
          <a:lstStyle/>
          <a:p>
            <a:pPr algn="ctr"/>
            <a:r>
              <a:rPr lang="en-IN" sz="2000" spc="300" dirty="0">
                <a:solidFill>
                  <a:schemeClr val="tx2">
                    <a:lumMod val="60000"/>
                    <a:lumOff val="40000"/>
                  </a:schemeClr>
                </a:solidFill>
                <a:latin typeface="Agency FB" panose="020B0503020202020204" pitchFamily="34" charset="0"/>
              </a:rPr>
              <a:t>Cozzos Business Development Pvt Ltd</a:t>
            </a:r>
          </a:p>
        </p:txBody>
      </p:sp>
      <p:sp>
        <p:nvSpPr>
          <p:cNvPr id="64" name="Right Triangle 63">
            <a:extLst>
              <a:ext uri="{FF2B5EF4-FFF2-40B4-BE49-F238E27FC236}">
                <a16:creationId xmlns:a16="http://schemas.microsoft.com/office/drawing/2014/main" id="{8A854E06-FDDB-4CE1-884C-E7E317C51CC7}"/>
              </a:ext>
            </a:extLst>
          </p:cNvPr>
          <p:cNvSpPr/>
          <p:nvPr/>
        </p:nvSpPr>
        <p:spPr>
          <a:xfrm flipV="1">
            <a:off x="0" y="0"/>
            <a:ext cx="8188407" cy="6848052"/>
          </a:xfrm>
          <a:prstGeom prst="rtTriangl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07873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a:extLst>
              <a:ext uri="{FF2B5EF4-FFF2-40B4-BE49-F238E27FC236}">
                <a16:creationId xmlns:a16="http://schemas.microsoft.com/office/drawing/2014/main" id="{73B60135-68CB-43B4-BEAA-4B5278CEBEC8}"/>
              </a:ext>
            </a:extLst>
          </p:cNvPr>
          <p:cNvCxnSpPr>
            <a:cxnSpLocks/>
          </p:cNvCxnSpPr>
          <p:nvPr/>
        </p:nvCxnSpPr>
        <p:spPr>
          <a:xfrm flipH="1">
            <a:off x="7417676" y="3564478"/>
            <a:ext cx="9525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6FD2CEF-2668-421C-B3A3-AB7DD3E401B5}"/>
              </a:ext>
            </a:extLst>
          </p:cNvPr>
          <p:cNvCxnSpPr>
            <a:cxnSpLocks/>
          </p:cNvCxnSpPr>
          <p:nvPr/>
        </p:nvCxnSpPr>
        <p:spPr>
          <a:xfrm flipH="1">
            <a:off x="3851552" y="2291327"/>
            <a:ext cx="1046752"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506138A-DAAC-4B5A-9007-20A53852C343}"/>
              </a:ext>
            </a:extLst>
          </p:cNvPr>
          <p:cNvCxnSpPr>
            <a:cxnSpLocks/>
            <a:stCxn id="100" idx="1"/>
          </p:cNvCxnSpPr>
          <p:nvPr/>
        </p:nvCxnSpPr>
        <p:spPr>
          <a:xfrm flipH="1">
            <a:off x="7340163" y="2918777"/>
            <a:ext cx="1039998"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BCDEEB2-3452-4BC6-A331-1B6E0911962D}"/>
              </a:ext>
            </a:extLst>
          </p:cNvPr>
          <p:cNvCxnSpPr>
            <a:cxnSpLocks/>
          </p:cNvCxnSpPr>
          <p:nvPr/>
        </p:nvCxnSpPr>
        <p:spPr>
          <a:xfrm flipH="1">
            <a:off x="7003288" y="1601588"/>
            <a:ext cx="9525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B87368E-CB55-404F-9F59-05BC4CEA5022}"/>
              </a:ext>
            </a:extLst>
          </p:cNvPr>
          <p:cNvCxnSpPr>
            <a:cxnSpLocks/>
          </p:cNvCxnSpPr>
          <p:nvPr/>
        </p:nvCxnSpPr>
        <p:spPr>
          <a:xfrm flipH="1">
            <a:off x="3903959" y="3265396"/>
            <a:ext cx="9525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E43A205-CA38-4185-B6E6-E0C92747A906}"/>
              </a:ext>
            </a:extLst>
          </p:cNvPr>
          <p:cNvCxnSpPr>
            <a:cxnSpLocks/>
          </p:cNvCxnSpPr>
          <p:nvPr/>
        </p:nvCxnSpPr>
        <p:spPr>
          <a:xfrm flipH="1">
            <a:off x="3824792" y="3868521"/>
            <a:ext cx="1244673"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1C519D4-F039-4336-AFB6-161420F1E4C7}"/>
              </a:ext>
            </a:extLst>
          </p:cNvPr>
          <p:cNvSpPr/>
          <p:nvPr/>
        </p:nvSpPr>
        <p:spPr>
          <a:xfrm>
            <a:off x="3899336" y="2626503"/>
            <a:ext cx="4393326" cy="4393326"/>
          </a:xfrm>
          <a:prstGeom prst="rect">
            <a:avLst/>
          </a:prstGeom>
          <a:gradFill flip="none" rotWithShape="1">
            <a:gsLst>
              <a:gs pos="30000">
                <a:srgbClr val="66E1FF">
                  <a:alpha val="97000"/>
                </a:srgbClr>
              </a:gs>
              <a:gs pos="69000">
                <a:srgbClr val="66FFFF">
                  <a:alpha val="91000"/>
                </a:srgbClr>
              </a:gs>
              <a:gs pos="0">
                <a:srgbClr val="66CCFF">
                  <a:alpha val="0"/>
                </a:srgbClr>
              </a:gs>
              <a:gs pos="100000">
                <a:srgbClr val="66FFFF">
                  <a:alpha val="0"/>
                </a:srgbClr>
              </a:gs>
            </a:gsLst>
            <a:lin ang="10800000" scaled="1"/>
            <a:tileRect/>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6" name="Straight Connector 65">
            <a:extLst>
              <a:ext uri="{FF2B5EF4-FFF2-40B4-BE49-F238E27FC236}">
                <a16:creationId xmlns:a16="http://schemas.microsoft.com/office/drawing/2014/main" id="{37F4ED99-9277-43C6-9E0C-57BCEB4B0AB3}"/>
              </a:ext>
            </a:extLst>
          </p:cNvPr>
          <p:cNvCxnSpPr>
            <a:cxnSpLocks/>
          </p:cNvCxnSpPr>
          <p:nvPr/>
        </p:nvCxnSpPr>
        <p:spPr>
          <a:xfrm flipH="1">
            <a:off x="3895553" y="1864467"/>
            <a:ext cx="816035"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90A20A9-A56D-4727-A944-78A9B5EFCD8C}"/>
              </a:ext>
            </a:extLst>
          </p:cNvPr>
          <p:cNvCxnSpPr>
            <a:cxnSpLocks/>
          </p:cNvCxnSpPr>
          <p:nvPr/>
        </p:nvCxnSpPr>
        <p:spPr>
          <a:xfrm flipH="1">
            <a:off x="3767826" y="2608414"/>
            <a:ext cx="9525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C7637D5-B3A4-46E0-B3BD-66681338BB21}"/>
              </a:ext>
            </a:extLst>
          </p:cNvPr>
          <p:cNvCxnSpPr>
            <a:cxnSpLocks/>
          </p:cNvCxnSpPr>
          <p:nvPr/>
        </p:nvCxnSpPr>
        <p:spPr>
          <a:xfrm flipH="1">
            <a:off x="3886269" y="3598645"/>
            <a:ext cx="1244673"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45" name="Freeform: Shape 44">
            <a:extLst>
              <a:ext uri="{FF2B5EF4-FFF2-40B4-BE49-F238E27FC236}">
                <a16:creationId xmlns:a16="http://schemas.microsoft.com/office/drawing/2014/main" id="{8E58BBA6-A00C-4AAC-B934-50FF7E667BAA}"/>
              </a:ext>
            </a:extLst>
          </p:cNvPr>
          <p:cNvSpPr/>
          <p:nvPr/>
        </p:nvSpPr>
        <p:spPr>
          <a:xfrm>
            <a:off x="5010806" y="3155734"/>
            <a:ext cx="2170387" cy="2165390"/>
          </a:xfrm>
          <a:custGeom>
            <a:avLst/>
            <a:gdLst>
              <a:gd name="connsiteX0" fmla="*/ 0 w 3195145"/>
              <a:gd name="connsiteY0" fmla="*/ 0 h 3187789"/>
              <a:gd name="connsiteX1" fmla="*/ 3195145 w 3195145"/>
              <a:gd name="connsiteY1" fmla="*/ 0 h 3187789"/>
              <a:gd name="connsiteX2" fmla="*/ 3195145 w 3195145"/>
              <a:gd name="connsiteY2" fmla="*/ 3187789 h 3187789"/>
              <a:gd name="connsiteX3" fmla="*/ 2963912 w 3195145"/>
              <a:gd name="connsiteY3" fmla="*/ 2957533 h 3187789"/>
              <a:gd name="connsiteX4" fmla="*/ 2963912 w 3195145"/>
              <a:gd name="connsiteY4" fmla="*/ 231233 h 3187789"/>
              <a:gd name="connsiteX5" fmla="*/ 231233 w 3195145"/>
              <a:gd name="connsiteY5" fmla="*/ 231233 h 3187789"/>
              <a:gd name="connsiteX6" fmla="*/ 231233 w 3195145"/>
              <a:gd name="connsiteY6" fmla="*/ 236409 h 3187789"/>
              <a:gd name="connsiteX7" fmla="*/ 0 w 3195145"/>
              <a:gd name="connsiteY7" fmla="*/ 6154 h 318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5145" h="3187789">
                <a:moveTo>
                  <a:pt x="0" y="0"/>
                </a:moveTo>
                <a:lnTo>
                  <a:pt x="3195145" y="0"/>
                </a:lnTo>
                <a:lnTo>
                  <a:pt x="3195145" y="3187789"/>
                </a:lnTo>
                <a:lnTo>
                  <a:pt x="2963912" y="2957533"/>
                </a:lnTo>
                <a:lnTo>
                  <a:pt x="2963912" y="231233"/>
                </a:lnTo>
                <a:lnTo>
                  <a:pt x="231233" y="231233"/>
                </a:lnTo>
                <a:lnTo>
                  <a:pt x="231233" y="236409"/>
                </a:lnTo>
                <a:lnTo>
                  <a:pt x="0" y="6154"/>
                </a:lnTo>
                <a:close/>
              </a:path>
            </a:pathLst>
          </a:custGeom>
          <a:gradFill>
            <a:gsLst>
              <a:gs pos="1000">
                <a:srgbClr val="66CCFF"/>
              </a:gs>
              <a:gs pos="100000">
                <a:srgbClr val="0000FF"/>
              </a:gs>
            </a:gsLst>
            <a:lin ang="13500000" scaled="1"/>
          </a:gradFill>
          <a:ln>
            <a:noFill/>
          </a:ln>
          <a:scene3d>
            <a:camera prst="isometricTopUp"/>
            <a:lightRig rig="harsh" dir="t">
              <a:rot lat="0" lon="0" rev="2400000"/>
            </a:lightRig>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49" name="Freeform: Shape 48">
            <a:extLst>
              <a:ext uri="{FF2B5EF4-FFF2-40B4-BE49-F238E27FC236}">
                <a16:creationId xmlns:a16="http://schemas.microsoft.com/office/drawing/2014/main" id="{38224B12-80E7-401B-A1B7-4DE6A3D568EF}"/>
              </a:ext>
            </a:extLst>
          </p:cNvPr>
          <p:cNvSpPr/>
          <p:nvPr/>
        </p:nvSpPr>
        <p:spPr>
          <a:xfrm>
            <a:off x="5010806" y="2581575"/>
            <a:ext cx="2170387" cy="2165390"/>
          </a:xfrm>
          <a:custGeom>
            <a:avLst/>
            <a:gdLst>
              <a:gd name="connsiteX0" fmla="*/ 0 w 3195145"/>
              <a:gd name="connsiteY0" fmla="*/ 0 h 3187789"/>
              <a:gd name="connsiteX1" fmla="*/ 3195145 w 3195145"/>
              <a:gd name="connsiteY1" fmla="*/ 0 h 3187789"/>
              <a:gd name="connsiteX2" fmla="*/ 3195145 w 3195145"/>
              <a:gd name="connsiteY2" fmla="*/ 3187789 h 3187789"/>
              <a:gd name="connsiteX3" fmla="*/ 2963912 w 3195145"/>
              <a:gd name="connsiteY3" fmla="*/ 2957533 h 3187789"/>
              <a:gd name="connsiteX4" fmla="*/ 2963912 w 3195145"/>
              <a:gd name="connsiteY4" fmla="*/ 231233 h 3187789"/>
              <a:gd name="connsiteX5" fmla="*/ 231233 w 3195145"/>
              <a:gd name="connsiteY5" fmla="*/ 231233 h 3187789"/>
              <a:gd name="connsiteX6" fmla="*/ 231233 w 3195145"/>
              <a:gd name="connsiteY6" fmla="*/ 236409 h 3187789"/>
              <a:gd name="connsiteX7" fmla="*/ 0 w 3195145"/>
              <a:gd name="connsiteY7" fmla="*/ 6154 h 318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5145" h="3187789">
                <a:moveTo>
                  <a:pt x="0" y="0"/>
                </a:moveTo>
                <a:lnTo>
                  <a:pt x="3195145" y="0"/>
                </a:lnTo>
                <a:lnTo>
                  <a:pt x="3195145" y="3187789"/>
                </a:lnTo>
                <a:lnTo>
                  <a:pt x="2963912" y="2957533"/>
                </a:lnTo>
                <a:lnTo>
                  <a:pt x="2963912" y="231233"/>
                </a:lnTo>
                <a:lnTo>
                  <a:pt x="231233" y="231233"/>
                </a:lnTo>
                <a:lnTo>
                  <a:pt x="231233" y="236409"/>
                </a:lnTo>
                <a:lnTo>
                  <a:pt x="0" y="6154"/>
                </a:lnTo>
                <a:close/>
              </a:path>
            </a:pathLst>
          </a:custGeom>
          <a:gradFill>
            <a:gsLst>
              <a:gs pos="1000">
                <a:srgbClr val="66CCFF"/>
              </a:gs>
              <a:gs pos="100000">
                <a:srgbClr val="0000FF"/>
              </a:gs>
            </a:gsLst>
            <a:lin ang="13500000" scaled="1"/>
          </a:gradFill>
          <a:ln>
            <a:noFill/>
          </a:ln>
          <a:scene3d>
            <a:camera prst="isometricTopUp"/>
            <a:lightRig rig="harsh" dir="t">
              <a:rot lat="0" lon="0" rev="2400000"/>
            </a:lightRig>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51" name="Freeform: Shape 50">
            <a:extLst>
              <a:ext uri="{FF2B5EF4-FFF2-40B4-BE49-F238E27FC236}">
                <a16:creationId xmlns:a16="http://schemas.microsoft.com/office/drawing/2014/main" id="{08541F8C-4FAC-4F6F-BCD1-076A7239E813}"/>
              </a:ext>
            </a:extLst>
          </p:cNvPr>
          <p:cNvSpPr/>
          <p:nvPr/>
        </p:nvSpPr>
        <p:spPr>
          <a:xfrm>
            <a:off x="5010806" y="2007415"/>
            <a:ext cx="2170387" cy="2165390"/>
          </a:xfrm>
          <a:custGeom>
            <a:avLst/>
            <a:gdLst>
              <a:gd name="connsiteX0" fmla="*/ 0 w 3195145"/>
              <a:gd name="connsiteY0" fmla="*/ 0 h 3187789"/>
              <a:gd name="connsiteX1" fmla="*/ 3195145 w 3195145"/>
              <a:gd name="connsiteY1" fmla="*/ 0 h 3187789"/>
              <a:gd name="connsiteX2" fmla="*/ 3195145 w 3195145"/>
              <a:gd name="connsiteY2" fmla="*/ 3187789 h 3187789"/>
              <a:gd name="connsiteX3" fmla="*/ 2963912 w 3195145"/>
              <a:gd name="connsiteY3" fmla="*/ 2957533 h 3187789"/>
              <a:gd name="connsiteX4" fmla="*/ 2963912 w 3195145"/>
              <a:gd name="connsiteY4" fmla="*/ 231233 h 3187789"/>
              <a:gd name="connsiteX5" fmla="*/ 231233 w 3195145"/>
              <a:gd name="connsiteY5" fmla="*/ 231233 h 3187789"/>
              <a:gd name="connsiteX6" fmla="*/ 231233 w 3195145"/>
              <a:gd name="connsiteY6" fmla="*/ 236409 h 3187789"/>
              <a:gd name="connsiteX7" fmla="*/ 0 w 3195145"/>
              <a:gd name="connsiteY7" fmla="*/ 6154 h 318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5145" h="3187789">
                <a:moveTo>
                  <a:pt x="0" y="0"/>
                </a:moveTo>
                <a:lnTo>
                  <a:pt x="3195145" y="0"/>
                </a:lnTo>
                <a:lnTo>
                  <a:pt x="3195145" y="3187789"/>
                </a:lnTo>
                <a:lnTo>
                  <a:pt x="2963912" y="2957533"/>
                </a:lnTo>
                <a:lnTo>
                  <a:pt x="2963912" y="231233"/>
                </a:lnTo>
                <a:lnTo>
                  <a:pt x="231233" y="231233"/>
                </a:lnTo>
                <a:lnTo>
                  <a:pt x="231233" y="236409"/>
                </a:lnTo>
                <a:lnTo>
                  <a:pt x="0" y="6154"/>
                </a:lnTo>
                <a:close/>
              </a:path>
            </a:pathLst>
          </a:custGeom>
          <a:gradFill>
            <a:gsLst>
              <a:gs pos="1000">
                <a:srgbClr val="66CCFF"/>
              </a:gs>
              <a:gs pos="100000">
                <a:srgbClr val="0000FF"/>
              </a:gs>
            </a:gsLst>
            <a:lin ang="13500000" scaled="1"/>
          </a:gradFill>
          <a:ln>
            <a:noFill/>
          </a:ln>
          <a:scene3d>
            <a:camera prst="isometricTopUp"/>
            <a:lightRig rig="harsh" dir="t">
              <a:rot lat="0" lon="0" rev="2400000"/>
            </a:lightRig>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53" name="Freeform: Shape 52">
            <a:extLst>
              <a:ext uri="{FF2B5EF4-FFF2-40B4-BE49-F238E27FC236}">
                <a16:creationId xmlns:a16="http://schemas.microsoft.com/office/drawing/2014/main" id="{8EBEC4C1-17F6-491C-8F9B-B348AEE80B7D}"/>
              </a:ext>
            </a:extLst>
          </p:cNvPr>
          <p:cNvSpPr/>
          <p:nvPr/>
        </p:nvSpPr>
        <p:spPr>
          <a:xfrm>
            <a:off x="5010806" y="1433255"/>
            <a:ext cx="2170387" cy="2165390"/>
          </a:xfrm>
          <a:custGeom>
            <a:avLst/>
            <a:gdLst>
              <a:gd name="connsiteX0" fmla="*/ 0 w 3195145"/>
              <a:gd name="connsiteY0" fmla="*/ 0 h 3187789"/>
              <a:gd name="connsiteX1" fmla="*/ 3195145 w 3195145"/>
              <a:gd name="connsiteY1" fmla="*/ 0 h 3187789"/>
              <a:gd name="connsiteX2" fmla="*/ 3195145 w 3195145"/>
              <a:gd name="connsiteY2" fmla="*/ 3187789 h 3187789"/>
              <a:gd name="connsiteX3" fmla="*/ 2963912 w 3195145"/>
              <a:gd name="connsiteY3" fmla="*/ 2957533 h 3187789"/>
              <a:gd name="connsiteX4" fmla="*/ 2963912 w 3195145"/>
              <a:gd name="connsiteY4" fmla="*/ 231233 h 3187789"/>
              <a:gd name="connsiteX5" fmla="*/ 231233 w 3195145"/>
              <a:gd name="connsiteY5" fmla="*/ 231233 h 3187789"/>
              <a:gd name="connsiteX6" fmla="*/ 231233 w 3195145"/>
              <a:gd name="connsiteY6" fmla="*/ 236409 h 3187789"/>
              <a:gd name="connsiteX7" fmla="*/ 0 w 3195145"/>
              <a:gd name="connsiteY7" fmla="*/ 6154 h 318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5145" h="3187789">
                <a:moveTo>
                  <a:pt x="0" y="0"/>
                </a:moveTo>
                <a:lnTo>
                  <a:pt x="3195145" y="0"/>
                </a:lnTo>
                <a:lnTo>
                  <a:pt x="3195145" y="3187789"/>
                </a:lnTo>
                <a:lnTo>
                  <a:pt x="2963912" y="2957533"/>
                </a:lnTo>
                <a:lnTo>
                  <a:pt x="2963912" y="231233"/>
                </a:lnTo>
                <a:lnTo>
                  <a:pt x="231233" y="231233"/>
                </a:lnTo>
                <a:lnTo>
                  <a:pt x="231233" y="236409"/>
                </a:lnTo>
                <a:lnTo>
                  <a:pt x="0" y="6154"/>
                </a:lnTo>
                <a:close/>
              </a:path>
            </a:pathLst>
          </a:custGeom>
          <a:gradFill>
            <a:gsLst>
              <a:gs pos="1000">
                <a:srgbClr val="66CCFF"/>
              </a:gs>
              <a:gs pos="100000">
                <a:srgbClr val="0000FF"/>
              </a:gs>
            </a:gsLst>
            <a:lin ang="13500000" scaled="1"/>
          </a:gradFill>
          <a:ln>
            <a:noFill/>
          </a:ln>
          <a:scene3d>
            <a:camera prst="isometricTopUp"/>
            <a:lightRig rig="harsh" dir="t">
              <a:rot lat="0" lon="0" rev="2400000"/>
            </a:lightRig>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55" name="Freeform: Shape 54">
            <a:extLst>
              <a:ext uri="{FF2B5EF4-FFF2-40B4-BE49-F238E27FC236}">
                <a16:creationId xmlns:a16="http://schemas.microsoft.com/office/drawing/2014/main" id="{530620E8-E462-45AF-9903-8F60E9AE1E9B}"/>
              </a:ext>
            </a:extLst>
          </p:cNvPr>
          <p:cNvSpPr/>
          <p:nvPr/>
        </p:nvSpPr>
        <p:spPr>
          <a:xfrm>
            <a:off x="5010806" y="859095"/>
            <a:ext cx="2170387" cy="2165390"/>
          </a:xfrm>
          <a:custGeom>
            <a:avLst/>
            <a:gdLst>
              <a:gd name="connsiteX0" fmla="*/ 0 w 3195145"/>
              <a:gd name="connsiteY0" fmla="*/ 0 h 3187789"/>
              <a:gd name="connsiteX1" fmla="*/ 3195145 w 3195145"/>
              <a:gd name="connsiteY1" fmla="*/ 0 h 3187789"/>
              <a:gd name="connsiteX2" fmla="*/ 3195145 w 3195145"/>
              <a:gd name="connsiteY2" fmla="*/ 3187789 h 3187789"/>
              <a:gd name="connsiteX3" fmla="*/ 2963912 w 3195145"/>
              <a:gd name="connsiteY3" fmla="*/ 2957533 h 3187789"/>
              <a:gd name="connsiteX4" fmla="*/ 2963912 w 3195145"/>
              <a:gd name="connsiteY4" fmla="*/ 231233 h 3187789"/>
              <a:gd name="connsiteX5" fmla="*/ 231233 w 3195145"/>
              <a:gd name="connsiteY5" fmla="*/ 231233 h 3187789"/>
              <a:gd name="connsiteX6" fmla="*/ 231233 w 3195145"/>
              <a:gd name="connsiteY6" fmla="*/ 236409 h 3187789"/>
              <a:gd name="connsiteX7" fmla="*/ 0 w 3195145"/>
              <a:gd name="connsiteY7" fmla="*/ 6154 h 318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5145" h="3187789">
                <a:moveTo>
                  <a:pt x="0" y="0"/>
                </a:moveTo>
                <a:lnTo>
                  <a:pt x="3195145" y="0"/>
                </a:lnTo>
                <a:lnTo>
                  <a:pt x="3195145" y="3187789"/>
                </a:lnTo>
                <a:lnTo>
                  <a:pt x="2963912" y="2957533"/>
                </a:lnTo>
                <a:lnTo>
                  <a:pt x="2963912" y="231233"/>
                </a:lnTo>
                <a:lnTo>
                  <a:pt x="231233" y="231233"/>
                </a:lnTo>
                <a:lnTo>
                  <a:pt x="231233" y="236409"/>
                </a:lnTo>
                <a:lnTo>
                  <a:pt x="0" y="6154"/>
                </a:lnTo>
                <a:close/>
              </a:path>
            </a:pathLst>
          </a:custGeom>
          <a:gradFill>
            <a:gsLst>
              <a:gs pos="1000">
                <a:srgbClr val="66CCFF"/>
              </a:gs>
              <a:gs pos="100000">
                <a:srgbClr val="0000FF"/>
              </a:gs>
            </a:gsLst>
            <a:lin ang="13500000" scaled="1"/>
          </a:gradFill>
          <a:ln>
            <a:noFill/>
          </a:ln>
          <a:scene3d>
            <a:camera prst="isometricTopUp"/>
            <a:lightRig rig="harsh" dir="t">
              <a:rot lat="0" lon="0" rev="2400000"/>
            </a:lightRig>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64" name="Rectangle 63">
            <a:extLst>
              <a:ext uri="{FF2B5EF4-FFF2-40B4-BE49-F238E27FC236}">
                <a16:creationId xmlns:a16="http://schemas.microsoft.com/office/drawing/2014/main" id="{9F56B47C-2A92-47D7-AB2D-56999B367E78}"/>
              </a:ext>
            </a:extLst>
          </p:cNvPr>
          <p:cNvSpPr/>
          <p:nvPr/>
        </p:nvSpPr>
        <p:spPr>
          <a:xfrm>
            <a:off x="5257799" y="197264"/>
            <a:ext cx="1676400" cy="5658218"/>
          </a:xfrm>
          <a:prstGeom prst="rect">
            <a:avLst/>
          </a:prstGeom>
          <a:gradFill>
            <a:gsLst>
              <a:gs pos="20208">
                <a:srgbClr val="66E1FF">
                  <a:alpha val="97000"/>
                </a:srgbClr>
              </a:gs>
              <a:gs pos="48000">
                <a:srgbClr val="66FFFF">
                  <a:alpha val="91000"/>
                </a:srgbClr>
              </a:gs>
              <a:gs pos="0">
                <a:srgbClr val="66CCFF">
                  <a:alpha val="0"/>
                </a:srgbClr>
              </a:gs>
              <a:gs pos="72000">
                <a:srgbClr val="255EFF"/>
              </a:gs>
              <a:gs pos="100000">
                <a:srgbClr val="0000FF">
                  <a:alpha val="0"/>
                </a:srgbClr>
              </a:gs>
            </a:gsLst>
            <a:lin ang="5400000" scaled="1"/>
          </a:gradFill>
          <a:ln>
            <a:noFill/>
          </a:ln>
          <a:scene3d>
            <a:camera prst="isometricRightUp"/>
            <a:lightRig rig="freezing" dir="t"/>
          </a:scene3d>
          <a:sp3d extrusionH="165100"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rame 62">
            <a:extLst>
              <a:ext uri="{FF2B5EF4-FFF2-40B4-BE49-F238E27FC236}">
                <a16:creationId xmlns:a16="http://schemas.microsoft.com/office/drawing/2014/main" id="{FA19C532-8B60-46A0-8FB8-BDA00D059BCC}"/>
              </a:ext>
            </a:extLst>
          </p:cNvPr>
          <p:cNvSpPr/>
          <p:nvPr/>
        </p:nvSpPr>
        <p:spPr>
          <a:xfrm>
            <a:off x="5010806" y="126128"/>
            <a:ext cx="2406870" cy="5729354"/>
          </a:xfrm>
          <a:prstGeom prst="frame">
            <a:avLst/>
          </a:prstGeom>
          <a:gradFill flip="none" rotWithShape="1">
            <a:gsLst>
              <a:gs pos="48000">
                <a:srgbClr val="66FFFF"/>
              </a:gs>
              <a:gs pos="0">
                <a:srgbClr val="66CCFF">
                  <a:alpha val="0"/>
                </a:srgbClr>
              </a:gs>
              <a:gs pos="100000">
                <a:srgbClr val="0000FF">
                  <a:alpha val="0"/>
                </a:srgbClr>
              </a:gs>
            </a:gsLst>
            <a:lin ang="5400000" scaled="1"/>
            <a:tileRect/>
          </a:gradFill>
          <a:ln>
            <a:noFill/>
          </a:ln>
          <a:scene3d>
            <a:camera prst="isometricRightUp"/>
            <a:lightRig rig="threePt" dir="t"/>
          </a:scene3d>
          <a:sp3d extrusionH="222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Freeform: Shape 42">
            <a:extLst>
              <a:ext uri="{FF2B5EF4-FFF2-40B4-BE49-F238E27FC236}">
                <a16:creationId xmlns:a16="http://schemas.microsoft.com/office/drawing/2014/main" id="{81D5B67F-5C3B-4408-98D8-9AC0D47C277E}"/>
              </a:ext>
            </a:extLst>
          </p:cNvPr>
          <p:cNvSpPr/>
          <p:nvPr/>
        </p:nvSpPr>
        <p:spPr>
          <a:xfrm flipH="1" flipV="1">
            <a:off x="5010806" y="3155734"/>
            <a:ext cx="2170387" cy="2165390"/>
          </a:xfrm>
          <a:custGeom>
            <a:avLst/>
            <a:gdLst>
              <a:gd name="connsiteX0" fmla="*/ 0 w 3195145"/>
              <a:gd name="connsiteY0" fmla="*/ 0 h 3187789"/>
              <a:gd name="connsiteX1" fmla="*/ 3195145 w 3195145"/>
              <a:gd name="connsiteY1" fmla="*/ 0 h 3187789"/>
              <a:gd name="connsiteX2" fmla="*/ 3195145 w 3195145"/>
              <a:gd name="connsiteY2" fmla="*/ 3187789 h 3187789"/>
              <a:gd name="connsiteX3" fmla="*/ 2963912 w 3195145"/>
              <a:gd name="connsiteY3" fmla="*/ 2957533 h 3187789"/>
              <a:gd name="connsiteX4" fmla="*/ 2963912 w 3195145"/>
              <a:gd name="connsiteY4" fmla="*/ 231233 h 3187789"/>
              <a:gd name="connsiteX5" fmla="*/ 231233 w 3195145"/>
              <a:gd name="connsiteY5" fmla="*/ 231233 h 3187789"/>
              <a:gd name="connsiteX6" fmla="*/ 231233 w 3195145"/>
              <a:gd name="connsiteY6" fmla="*/ 236409 h 3187789"/>
              <a:gd name="connsiteX7" fmla="*/ 0 w 3195145"/>
              <a:gd name="connsiteY7" fmla="*/ 6154 h 318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5145" h="3187789">
                <a:moveTo>
                  <a:pt x="0" y="0"/>
                </a:moveTo>
                <a:lnTo>
                  <a:pt x="3195145" y="0"/>
                </a:lnTo>
                <a:lnTo>
                  <a:pt x="3195145" y="3187789"/>
                </a:lnTo>
                <a:lnTo>
                  <a:pt x="2963912" y="2957533"/>
                </a:lnTo>
                <a:lnTo>
                  <a:pt x="2963912" y="231233"/>
                </a:lnTo>
                <a:lnTo>
                  <a:pt x="231233" y="231233"/>
                </a:lnTo>
                <a:lnTo>
                  <a:pt x="231233" y="236409"/>
                </a:lnTo>
                <a:lnTo>
                  <a:pt x="0" y="6154"/>
                </a:lnTo>
                <a:close/>
              </a:path>
            </a:pathLst>
          </a:custGeom>
          <a:gradFill>
            <a:gsLst>
              <a:gs pos="60000">
                <a:srgbClr val="66CCFF"/>
              </a:gs>
              <a:gs pos="100000">
                <a:srgbClr val="F384FC"/>
              </a:gs>
            </a:gsLst>
            <a:lin ang="13500000" scaled="1"/>
          </a:gradFill>
          <a:ln>
            <a:noFill/>
          </a:ln>
          <a:scene3d>
            <a:camera prst="isometricTopUp"/>
            <a:lightRig rig="harsh" dir="t">
              <a:rot lat="0" lon="0" rev="2400000"/>
            </a:lightRig>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50" name="Freeform: Shape 49">
            <a:extLst>
              <a:ext uri="{FF2B5EF4-FFF2-40B4-BE49-F238E27FC236}">
                <a16:creationId xmlns:a16="http://schemas.microsoft.com/office/drawing/2014/main" id="{1ED43CF2-0078-44EF-824E-3D644D70C136}"/>
              </a:ext>
            </a:extLst>
          </p:cNvPr>
          <p:cNvSpPr/>
          <p:nvPr/>
        </p:nvSpPr>
        <p:spPr>
          <a:xfrm flipH="1" flipV="1">
            <a:off x="5010806" y="2581575"/>
            <a:ext cx="2170387" cy="2165390"/>
          </a:xfrm>
          <a:custGeom>
            <a:avLst/>
            <a:gdLst>
              <a:gd name="connsiteX0" fmla="*/ 0 w 3195145"/>
              <a:gd name="connsiteY0" fmla="*/ 0 h 3187789"/>
              <a:gd name="connsiteX1" fmla="*/ 3195145 w 3195145"/>
              <a:gd name="connsiteY1" fmla="*/ 0 h 3187789"/>
              <a:gd name="connsiteX2" fmla="*/ 3195145 w 3195145"/>
              <a:gd name="connsiteY2" fmla="*/ 3187789 h 3187789"/>
              <a:gd name="connsiteX3" fmla="*/ 2963912 w 3195145"/>
              <a:gd name="connsiteY3" fmla="*/ 2957533 h 3187789"/>
              <a:gd name="connsiteX4" fmla="*/ 2963912 w 3195145"/>
              <a:gd name="connsiteY4" fmla="*/ 231233 h 3187789"/>
              <a:gd name="connsiteX5" fmla="*/ 231233 w 3195145"/>
              <a:gd name="connsiteY5" fmla="*/ 231233 h 3187789"/>
              <a:gd name="connsiteX6" fmla="*/ 231233 w 3195145"/>
              <a:gd name="connsiteY6" fmla="*/ 236409 h 3187789"/>
              <a:gd name="connsiteX7" fmla="*/ 0 w 3195145"/>
              <a:gd name="connsiteY7" fmla="*/ 6154 h 318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5145" h="3187789">
                <a:moveTo>
                  <a:pt x="0" y="0"/>
                </a:moveTo>
                <a:lnTo>
                  <a:pt x="3195145" y="0"/>
                </a:lnTo>
                <a:lnTo>
                  <a:pt x="3195145" y="3187789"/>
                </a:lnTo>
                <a:lnTo>
                  <a:pt x="2963912" y="2957533"/>
                </a:lnTo>
                <a:lnTo>
                  <a:pt x="2963912" y="231233"/>
                </a:lnTo>
                <a:lnTo>
                  <a:pt x="231233" y="231233"/>
                </a:lnTo>
                <a:lnTo>
                  <a:pt x="231233" y="236409"/>
                </a:lnTo>
                <a:lnTo>
                  <a:pt x="0" y="6154"/>
                </a:lnTo>
                <a:close/>
              </a:path>
            </a:pathLst>
          </a:custGeom>
          <a:gradFill>
            <a:gsLst>
              <a:gs pos="60000">
                <a:srgbClr val="66CCFF"/>
              </a:gs>
              <a:gs pos="100000">
                <a:srgbClr val="F384FC"/>
              </a:gs>
            </a:gsLst>
            <a:lin ang="13500000" scaled="1"/>
          </a:gradFill>
          <a:ln>
            <a:noFill/>
          </a:ln>
          <a:scene3d>
            <a:camera prst="isometricTopUp"/>
            <a:lightRig rig="harsh" dir="t">
              <a:rot lat="0" lon="0" rev="2400000"/>
            </a:lightRig>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52" name="Freeform: Shape 51">
            <a:extLst>
              <a:ext uri="{FF2B5EF4-FFF2-40B4-BE49-F238E27FC236}">
                <a16:creationId xmlns:a16="http://schemas.microsoft.com/office/drawing/2014/main" id="{7F0E4069-C288-4294-8B43-CC2868790E2C}"/>
              </a:ext>
            </a:extLst>
          </p:cNvPr>
          <p:cNvSpPr/>
          <p:nvPr/>
        </p:nvSpPr>
        <p:spPr>
          <a:xfrm flipH="1" flipV="1">
            <a:off x="5010806" y="2007415"/>
            <a:ext cx="2170387" cy="2165390"/>
          </a:xfrm>
          <a:custGeom>
            <a:avLst/>
            <a:gdLst>
              <a:gd name="connsiteX0" fmla="*/ 0 w 3195145"/>
              <a:gd name="connsiteY0" fmla="*/ 0 h 3187789"/>
              <a:gd name="connsiteX1" fmla="*/ 3195145 w 3195145"/>
              <a:gd name="connsiteY1" fmla="*/ 0 h 3187789"/>
              <a:gd name="connsiteX2" fmla="*/ 3195145 w 3195145"/>
              <a:gd name="connsiteY2" fmla="*/ 3187789 h 3187789"/>
              <a:gd name="connsiteX3" fmla="*/ 2963912 w 3195145"/>
              <a:gd name="connsiteY3" fmla="*/ 2957533 h 3187789"/>
              <a:gd name="connsiteX4" fmla="*/ 2963912 w 3195145"/>
              <a:gd name="connsiteY4" fmla="*/ 231233 h 3187789"/>
              <a:gd name="connsiteX5" fmla="*/ 231233 w 3195145"/>
              <a:gd name="connsiteY5" fmla="*/ 231233 h 3187789"/>
              <a:gd name="connsiteX6" fmla="*/ 231233 w 3195145"/>
              <a:gd name="connsiteY6" fmla="*/ 236409 h 3187789"/>
              <a:gd name="connsiteX7" fmla="*/ 0 w 3195145"/>
              <a:gd name="connsiteY7" fmla="*/ 6154 h 318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5145" h="3187789">
                <a:moveTo>
                  <a:pt x="0" y="0"/>
                </a:moveTo>
                <a:lnTo>
                  <a:pt x="3195145" y="0"/>
                </a:lnTo>
                <a:lnTo>
                  <a:pt x="3195145" y="3187789"/>
                </a:lnTo>
                <a:lnTo>
                  <a:pt x="2963912" y="2957533"/>
                </a:lnTo>
                <a:lnTo>
                  <a:pt x="2963912" y="231233"/>
                </a:lnTo>
                <a:lnTo>
                  <a:pt x="231233" y="231233"/>
                </a:lnTo>
                <a:lnTo>
                  <a:pt x="231233" y="236409"/>
                </a:lnTo>
                <a:lnTo>
                  <a:pt x="0" y="6154"/>
                </a:lnTo>
                <a:close/>
              </a:path>
            </a:pathLst>
          </a:custGeom>
          <a:gradFill>
            <a:gsLst>
              <a:gs pos="60000">
                <a:srgbClr val="66CCFF"/>
              </a:gs>
              <a:gs pos="100000">
                <a:srgbClr val="F384FC"/>
              </a:gs>
            </a:gsLst>
            <a:lin ang="13500000" scaled="1"/>
          </a:gradFill>
          <a:ln>
            <a:noFill/>
          </a:ln>
          <a:scene3d>
            <a:camera prst="isometricTopUp"/>
            <a:lightRig rig="harsh" dir="t">
              <a:rot lat="0" lon="0" rev="2400000"/>
            </a:lightRig>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54" name="Freeform: Shape 53">
            <a:extLst>
              <a:ext uri="{FF2B5EF4-FFF2-40B4-BE49-F238E27FC236}">
                <a16:creationId xmlns:a16="http://schemas.microsoft.com/office/drawing/2014/main" id="{96CDA073-565E-41B6-8EEB-26592EA4A432}"/>
              </a:ext>
            </a:extLst>
          </p:cNvPr>
          <p:cNvSpPr/>
          <p:nvPr/>
        </p:nvSpPr>
        <p:spPr>
          <a:xfrm flipH="1" flipV="1">
            <a:off x="5010806" y="1433255"/>
            <a:ext cx="2170387" cy="2165390"/>
          </a:xfrm>
          <a:custGeom>
            <a:avLst/>
            <a:gdLst>
              <a:gd name="connsiteX0" fmla="*/ 0 w 3195145"/>
              <a:gd name="connsiteY0" fmla="*/ 0 h 3187789"/>
              <a:gd name="connsiteX1" fmla="*/ 3195145 w 3195145"/>
              <a:gd name="connsiteY1" fmla="*/ 0 h 3187789"/>
              <a:gd name="connsiteX2" fmla="*/ 3195145 w 3195145"/>
              <a:gd name="connsiteY2" fmla="*/ 3187789 h 3187789"/>
              <a:gd name="connsiteX3" fmla="*/ 2963912 w 3195145"/>
              <a:gd name="connsiteY3" fmla="*/ 2957533 h 3187789"/>
              <a:gd name="connsiteX4" fmla="*/ 2963912 w 3195145"/>
              <a:gd name="connsiteY4" fmla="*/ 231233 h 3187789"/>
              <a:gd name="connsiteX5" fmla="*/ 231233 w 3195145"/>
              <a:gd name="connsiteY5" fmla="*/ 231233 h 3187789"/>
              <a:gd name="connsiteX6" fmla="*/ 231233 w 3195145"/>
              <a:gd name="connsiteY6" fmla="*/ 236409 h 3187789"/>
              <a:gd name="connsiteX7" fmla="*/ 0 w 3195145"/>
              <a:gd name="connsiteY7" fmla="*/ 6154 h 318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5145" h="3187789">
                <a:moveTo>
                  <a:pt x="0" y="0"/>
                </a:moveTo>
                <a:lnTo>
                  <a:pt x="3195145" y="0"/>
                </a:lnTo>
                <a:lnTo>
                  <a:pt x="3195145" y="3187789"/>
                </a:lnTo>
                <a:lnTo>
                  <a:pt x="2963912" y="2957533"/>
                </a:lnTo>
                <a:lnTo>
                  <a:pt x="2963912" y="231233"/>
                </a:lnTo>
                <a:lnTo>
                  <a:pt x="231233" y="231233"/>
                </a:lnTo>
                <a:lnTo>
                  <a:pt x="231233" y="236409"/>
                </a:lnTo>
                <a:lnTo>
                  <a:pt x="0" y="6154"/>
                </a:lnTo>
                <a:close/>
              </a:path>
            </a:pathLst>
          </a:custGeom>
          <a:gradFill>
            <a:gsLst>
              <a:gs pos="60000">
                <a:srgbClr val="66CCFF"/>
              </a:gs>
              <a:gs pos="100000">
                <a:srgbClr val="F384FC"/>
              </a:gs>
            </a:gsLst>
            <a:lin ang="13500000" scaled="1"/>
          </a:gradFill>
          <a:ln>
            <a:noFill/>
          </a:ln>
          <a:scene3d>
            <a:camera prst="isometricTopUp"/>
            <a:lightRig rig="harsh" dir="t">
              <a:rot lat="0" lon="0" rev="2400000"/>
            </a:lightRig>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56" name="Freeform: Shape 55">
            <a:extLst>
              <a:ext uri="{FF2B5EF4-FFF2-40B4-BE49-F238E27FC236}">
                <a16:creationId xmlns:a16="http://schemas.microsoft.com/office/drawing/2014/main" id="{97F71B1C-B3E5-4557-B7F5-40A5F62DEC60}"/>
              </a:ext>
            </a:extLst>
          </p:cNvPr>
          <p:cNvSpPr/>
          <p:nvPr/>
        </p:nvSpPr>
        <p:spPr>
          <a:xfrm flipH="1" flipV="1">
            <a:off x="5004817" y="908692"/>
            <a:ext cx="2170387" cy="2165390"/>
          </a:xfrm>
          <a:custGeom>
            <a:avLst/>
            <a:gdLst>
              <a:gd name="connsiteX0" fmla="*/ 0 w 3195145"/>
              <a:gd name="connsiteY0" fmla="*/ 0 h 3187789"/>
              <a:gd name="connsiteX1" fmla="*/ 3195145 w 3195145"/>
              <a:gd name="connsiteY1" fmla="*/ 0 h 3187789"/>
              <a:gd name="connsiteX2" fmla="*/ 3195145 w 3195145"/>
              <a:gd name="connsiteY2" fmla="*/ 3187789 h 3187789"/>
              <a:gd name="connsiteX3" fmla="*/ 2963912 w 3195145"/>
              <a:gd name="connsiteY3" fmla="*/ 2957533 h 3187789"/>
              <a:gd name="connsiteX4" fmla="*/ 2963912 w 3195145"/>
              <a:gd name="connsiteY4" fmla="*/ 231233 h 3187789"/>
              <a:gd name="connsiteX5" fmla="*/ 231233 w 3195145"/>
              <a:gd name="connsiteY5" fmla="*/ 231233 h 3187789"/>
              <a:gd name="connsiteX6" fmla="*/ 231233 w 3195145"/>
              <a:gd name="connsiteY6" fmla="*/ 236409 h 3187789"/>
              <a:gd name="connsiteX7" fmla="*/ 0 w 3195145"/>
              <a:gd name="connsiteY7" fmla="*/ 6154 h 318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5145" h="3187789">
                <a:moveTo>
                  <a:pt x="0" y="0"/>
                </a:moveTo>
                <a:lnTo>
                  <a:pt x="3195145" y="0"/>
                </a:lnTo>
                <a:lnTo>
                  <a:pt x="3195145" y="3187789"/>
                </a:lnTo>
                <a:lnTo>
                  <a:pt x="2963912" y="2957533"/>
                </a:lnTo>
                <a:lnTo>
                  <a:pt x="2963912" y="231233"/>
                </a:lnTo>
                <a:lnTo>
                  <a:pt x="231233" y="231233"/>
                </a:lnTo>
                <a:lnTo>
                  <a:pt x="231233" y="236409"/>
                </a:lnTo>
                <a:lnTo>
                  <a:pt x="0" y="6154"/>
                </a:lnTo>
                <a:close/>
              </a:path>
            </a:pathLst>
          </a:custGeom>
          <a:gradFill>
            <a:gsLst>
              <a:gs pos="60000">
                <a:srgbClr val="66CCFF"/>
              </a:gs>
              <a:gs pos="100000">
                <a:srgbClr val="F384FC"/>
              </a:gs>
            </a:gsLst>
            <a:lin ang="13500000" scaled="1"/>
          </a:gradFill>
          <a:ln>
            <a:noFill/>
          </a:ln>
          <a:scene3d>
            <a:camera prst="isometricTopUp"/>
            <a:lightRig rig="harsh" dir="t">
              <a:rot lat="0" lon="0" rev="2400000"/>
            </a:lightRig>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endParaRPr>
          </a:p>
        </p:txBody>
      </p:sp>
      <p:sp>
        <p:nvSpPr>
          <p:cNvPr id="73" name="TextBox 72">
            <a:extLst>
              <a:ext uri="{FF2B5EF4-FFF2-40B4-BE49-F238E27FC236}">
                <a16:creationId xmlns:a16="http://schemas.microsoft.com/office/drawing/2014/main" id="{64DEC2D7-9984-414D-AA38-65269EC0F404}"/>
              </a:ext>
            </a:extLst>
          </p:cNvPr>
          <p:cNvSpPr txBox="1"/>
          <p:nvPr/>
        </p:nvSpPr>
        <p:spPr>
          <a:xfrm>
            <a:off x="1888445" y="1460865"/>
            <a:ext cx="2355631" cy="215444"/>
          </a:xfrm>
          <a:prstGeom prst="rect">
            <a:avLst/>
          </a:prstGeom>
          <a:noFill/>
        </p:spPr>
        <p:txBody>
          <a:bodyPr wrap="square" rtlCol="0">
            <a:spAutoFit/>
          </a:bodyPr>
          <a:lstStyle/>
          <a:p>
            <a:r>
              <a:rPr lang="en-IN" sz="800" dirty="0">
                <a:solidFill>
                  <a:srgbClr val="002060"/>
                </a:solidFill>
                <a:latin typeface="Montserrat" panose="00000500000000000000" pitchFamily="2" charset="0"/>
              </a:rPr>
              <a:t>Applicant must be Indian Citizen</a:t>
            </a:r>
          </a:p>
        </p:txBody>
      </p:sp>
      <p:sp>
        <p:nvSpPr>
          <p:cNvPr id="77" name="TextBox 76">
            <a:extLst>
              <a:ext uri="{FF2B5EF4-FFF2-40B4-BE49-F238E27FC236}">
                <a16:creationId xmlns:a16="http://schemas.microsoft.com/office/drawing/2014/main" id="{34D2B015-0626-4B2B-ABD6-70376C275F5B}"/>
              </a:ext>
            </a:extLst>
          </p:cNvPr>
          <p:cNvSpPr txBox="1"/>
          <p:nvPr/>
        </p:nvSpPr>
        <p:spPr>
          <a:xfrm>
            <a:off x="2091784" y="2126775"/>
            <a:ext cx="1776894"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mental preparation for grow business</a:t>
            </a:r>
          </a:p>
        </p:txBody>
      </p:sp>
      <p:sp>
        <p:nvSpPr>
          <p:cNvPr id="90" name="TextBox 89">
            <a:extLst>
              <a:ext uri="{FF2B5EF4-FFF2-40B4-BE49-F238E27FC236}">
                <a16:creationId xmlns:a16="http://schemas.microsoft.com/office/drawing/2014/main" id="{2B501B8A-BEF4-4A71-A4DC-3F141B85747A}"/>
              </a:ext>
            </a:extLst>
          </p:cNvPr>
          <p:cNvSpPr txBox="1"/>
          <p:nvPr/>
        </p:nvSpPr>
        <p:spPr>
          <a:xfrm>
            <a:off x="5629385" y="5110589"/>
            <a:ext cx="3093106" cy="830997"/>
          </a:xfrm>
          <a:prstGeom prst="rect">
            <a:avLst/>
          </a:prstGeom>
          <a:noFill/>
        </p:spPr>
        <p:txBody>
          <a:bodyPr wrap="square" rtlCol="0">
            <a:spAutoFit/>
            <a:scene3d>
              <a:camera prst="isometricTopUp"/>
              <a:lightRig rig="threePt" dir="t"/>
            </a:scene3d>
          </a:bodyPr>
          <a:lstStyle/>
          <a:p>
            <a:pPr algn="ctr"/>
            <a:r>
              <a:rPr lang="en-IN" sz="2400" b="1" spc="600" dirty="0">
                <a:solidFill>
                  <a:srgbClr val="002060">
                    <a:alpha val="63000"/>
                  </a:srgbClr>
                </a:solidFill>
                <a:latin typeface="Montserrat Black" panose="00000A00000000000000" pitchFamily="2" charset="0"/>
              </a:rPr>
              <a:t>Criteria for Franchise</a:t>
            </a:r>
          </a:p>
        </p:txBody>
      </p:sp>
      <p:sp>
        <p:nvSpPr>
          <p:cNvPr id="2" name="TextBox 1">
            <a:extLst>
              <a:ext uri="{FF2B5EF4-FFF2-40B4-BE49-F238E27FC236}">
                <a16:creationId xmlns:a16="http://schemas.microsoft.com/office/drawing/2014/main" id="{E46E0797-351B-4844-BD15-C79C6B70F933}"/>
              </a:ext>
            </a:extLst>
          </p:cNvPr>
          <p:cNvSpPr txBox="1"/>
          <p:nvPr/>
        </p:nvSpPr>
        <p:spPr>
          <a:xfrm>
            <a:off x="155930" y="6546616"/>
            <a:ext cx="6058311" cy="261610"/>
          </a:xfrm>
          <a:prstGeom prst="rect">
            <a:avLst/>
          </a:prstGeom>
          <a:noFill/>
        </p:spPr>
        <p:txBody>
          <a:bodyPr wrap="square" rtlCol="0">
            <a:spAutoFit/>
          </a:bodyPr>
          <a:lstStyle/>
          <a:p>
            <a:r>
              <a:rPr lang="en-IN" sz="1100" spc="600" dirty="0">
                <a:solidFill>
                  <a:srgbClr val="002060"/>
                </a:solidFill>
                <a:latin typeface="Montserrat" panose="00000500000000000000" pitchFamily="2" charset="0"/>
              </a:rPr>
              <a:t>Cozzos Business Development Pvt Ltd</a:t>
            </a:r>
          </a:p>
        </p:txBody>
      </p:sp>
      <p:cxnSp>
        <p:nvCxnSpPr>
          <p:cNvPr id="38" name="Straight Connector 37">
            <a:extLst>
              <a:ext uri="{FF2B5EF4-FFF2-40B4-BE49-F238E27FC236}">
                <a16:creationId xmlns:a16="http://schemas.microsoft.com/office/drawing/2014/main" id="{59F1D2C9-7A0A-49CC-9F7D-3E925E14122C}"/>
              </a:ext>
            </a:extLst>
          </p:cNvPr>
          <p:cNvCxnSpPr>
            <a:cxnSpLocks/>
          </p:cNvCxnSpPr>
          <p:nvPr/>
        </p:nvCxnSpPr>
        <p:spPr>
          <a:xfrm flipH="1">
            <a:off x="3970878" y="2943443"/>
            <a:ext cx="9525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9AE0DE9-4C34-46E7-8988-85C121276BB7}"/>
              </a:ext>
            </a:extLst>
          </p:cNvPr>
          <p:cNvSpPr txBox="1"/>
          <p:nvPr/>
        </p:nvSpPr>
        <p:spPr>
          <a:xfrm>
            <a:off x="1717173" y="1671948"/>
            <a:ext cx="2151505" cy="461665"/>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apply for only Block Franchise, but an applicant can apply for more than one block franchise</a:t>
            </a:r>
          </a:p>
        </p:txBody>
      </p:sp>
      <p:sp>
        <p:nvSpPr>
          <p:cNvPr id="40" name="TextBox 39">
            <a:extLst>
              <a:ext uri="{FF2B5EF4-FFF2-40B4-BE49-F238E27FC236}">
                <a16:creationId xmlns:a16="http://schemas.microsoft.com/office/drawing/2014/main" id="{CE9A1233-4042-43AC-9632-96450D774453}"/>
              </a:ext>
            </a:extLst>
          </p:cNvPr>
          <p:cNvSpPr txBox="1"/>
          <p:nvPr/>
        </p:nvSpPr>
        <p:spPr>
          <a:xfrm>
            <a:off x="1731903" y="2445700"/>
            <a:ext cx="2018346"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minimum 500 Square Feet area for operation.</a:t>
            </a:r>
          </a:p>
        </p:txBody>
      </p:sp>
      <p:sp>
        <p:nvSpPr>
          <p:cNvPr id="57" name="TextBox 56">
            <a:extLst>
              <a:ext uri="{FF2B5EF4-FFF2-40B4-BE49-F238E27FC236}">
                <a16:creationId xmlns:a16="http://schemas.microsoft.com/office/drawing/2014/main" id="{30657498-320E-4CB5-88CD-E6C0641DF8E4}"/>
              </a:ext>
            </a:extLst>
          </p:cNvPr>
          <p:cNvSpPr txBox="1"/>
          <p:nvPr/>
        </p:nvSpPr>
        <p:spPr>
          <a:xfrm>
            <a:off x="1845737" y="2774166"/>
            <a:ext cx="2151505"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minimum 6 Computers in good working condition.</a:t>
            </a:r>
          </a:p>
        </p:txBody>
      </p:sp>
      <p:sp>
        <p:nvSpPr>
          <p:cNvPr id="59" name="TextBox 58">
            <a:extLst>
              <a:ext uri="{FF2B5EF4-FFF2-40B4-BE49-F238E27FC236}">
                <a16:creationId xmlns:a16="http://schemas.microsoft.com/office/drawing/2014/main" id="{95EF4CEE-65FE-4482-8327-F5EE4B6D573A}"/>
              </a:ext>
            </a:extLst>
          </p:cNvPr>
          <p:cNvSpPr txBox="1"/>
          <p:nvPr/>
        </p:nvSpPr>
        <p:spPr>
          <a:xfrm>
            <a:off x="1630617" y="3109341"/>
            <a:ext cx="2260939"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minimum  10 Telephone Receivers in good condition.</a:t>
            </a:r>
          </a:p>
        </p:txBody>
      </p:sp>
      <p:cxnSp>
        <p:nvCxnSpPr>
          <p:cNvPr id="60" name="Straight Connector 59">
            <a:extLst>
              <a:ext uri="{FF2B5EF4-FFF2-40B4-BE49-F238E27FC236}">
                <a16:creationId xmlns:a16="http://schemas.microsoft.com/office/drawing/2014/main" id="{3D6650C7-6C8B-4A9A-925E-E95C57A456C4}"/>
              </a:ext>
            </a:extLst>
          </p:cNvPr>
          <p:cNvCxnSpPr>
            <a:cxnSpLocks/>
          </p:cNvCxnSpPr>
          <p:nvPr/>
        </p:nvCxnSpPr>
        <p:spPr>
          <a:xfrm flipH="1">
            <a:off x="3759088" y="4243948"/>
            <a:ext cx="1044965"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395EBA6-39E5-4C63-B26E-91631588884F}"/>
              </a:ext>
            </a:extLst>
          </p:cNvPr>
          <p:cNvSpPr txBox="1"/>
          <p:nvPr/>
        </p:nvSpPr>
        <p:spPr>
          <a:xfrm>
            <a:off x="1969949" y="3447895"/>
            <a:ext cx="1934010"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all computer Internet connection with LAN.</a:t>
            </a:r>
          </a:p>
        </p:txBody>
      </p:sp>
      <p:sp>
        <p:nvSpPr>
          <p:cNvPr id="65" name="TextBox 64">
            <a:extLst>
              <a:ext uri="{FF2B5EF4-FFF2-40B4-BE49-F238E27FC236}">
                <a16:creationId xmlns:a16="http://schemas.microsoft.com/office/drawing/2014/main" id="{419FB34C-0568-4F78-8B12-B154294A53BA}"/>
              </a:ext>
            </a:extLst>
          </p:cNvPr>
          <p:cNvSpPr txBox="1"/>
          <p:nvPr/>
        </p:nvSpPr>
        <p:spPr>
          <a:xfrm>
            <a:off x="2390709" y="3769512"/>
            <a:ext cx="1434083"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24 Cabin Locker with Keys.</a:t>
            </a:r>
          </a:p>
        </p:txBody>
      </p:sp>
      <p:cxnSp>
        <p:nvCxnSpPr>
          <p:cNvPr id="71" name="Straight Connector 70">
            <a:extLst>
              <a:ext uri="{FF2B5EF4-FFF2-40B4-BE49-F238E27FC236}">
                <a16:creationId xmlns:a16="http://schemas.microsoft.com/office/drawing/2014/main" id="{69171EF9-9BAC-4701-99B1-E18002CA94F7}"/>
              </a:ext>
            </a:extLst>
          </p:cNvPr>
          <p:cNvCxnSpPr>
            <a:cxnSpLocks/>
          </p:cNvCxnSpPr>
          <p:nvPr/>
        </p:nvCxnSpPr>
        <p:spPr>
          <a:xfrm flipH="1">
            <a:off x="3851552" y="1586485"/>
            <a:ext cx="1323087"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56D4AEF-A257-4D69-9FD4-71EFFF60970D}"/>
              </a:ext>
            </a:extLst>
          </p:cNvPr>
          <p:cNvCxnSpPr>
            <a:cxnSpLocks/>
          </p:cNvCxnSpPr>
          <p:nvPr/>
        </p:nvCxnSpPr>
        <p:spPr>
          <a:xfrm flipH="1">
            <a:off x="7479538" y="1932483"/>
            <a:ext cx="9525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93813A6-0E3C-4C2F-892A-55545845B9B4}"/>
              </a:ext>
            </a:extLst>
          </p:cNvPr>
          <p:cNvCxnSpPr>
            <a:cxnSpLocks/>
          </p:cNvCxnSpPr>
          <p:nvPr/>
        </p:nvCxnSpPr>
        <p:spPr>
          <a:xfrm flipH="1">
            <a:off x="7340162" y="2222344"/>
            <a:ext cx="9525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E210CFE-E817-4BF9-BC0F-4C9024B8D248}"/>
              </a:ext>
            </a:extLst>
          </p:cNvPr>
          <p:cNvCxnSpPr>
            <a:cxnSpLocks/>
          </p:cNvCxnSpPr>
          <p:nvPr/>
        </p:nvCxnSpPr>
        <p:spPr>
          <a:xfrm flipH="1">
            <a:off x="7417676" y="3882797"/>
            <a:ext cx="9525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45AE23A-AA59-4853-98D6-B8D5040B44ED}"/>
              </a:ext>
            </a:extLst>
          </p:cNvPr>
          <p:cNvCxnSpPr>
            <a:cxnSpLocks/>
          </p:cNvCxnSpPr>
          <p:nvPr/>
        </p:nvCxnSpPr>
        <p:spPr>
          <a:xfrm flipH="1">
            <a:off x="7607300" y="4243948"/>
            <a:ext cx="9525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3D5442F-862D-42D1-8501-307F1E97E8DA}"/>
              </a:ext>
            </a:extLst>
          </p:cNvPr>
          <p:cNvSpPr txBox="1"/>
          <p:nvPr/>
        </p:nvSpPr>
        <p:spPr>
          <a:xfrm>
            <a:off x="1840753" y="4115505"/>
            <a:ext cx="1963771"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Well Decorated Office Working Zone</a:t>
            </a:r>
          </a:p>
        </p:txBody>
      </p:sp>
      <p:sp>
        <p:nvSpPr>
          <p:cNvPr id="95" name="TextBox 94">
            <a:extLst>
              <a:ext uri="{FF2B5EF4-FFF2-40B4-BE49-F238E27FC236}">
                <a16:creationId xmlns:a16="http://schemas.microsoft.com/office/drawing/2014/main" id="{2081FAD7-C029-4925-BD2D-74CE6CCCD0A0}"/>
              </a:ext>
            </a:extLst>
          </p:cNvPr>
          <p:cNvSpPr txBox="1"/>
          <p:nvPr/>
        </p:nvSpPr>
        <p:spPr>
          <a:xfrm>
            <a:off x="8569367" y="4124294"/>
            <a:ext cx="1776894"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has to be a responsible person.</a:t>
            </a:r>
          </a:p>
        </p:txBody>
      </p:sp>
      <p:sp>
        <p:nvSpPr>
          <p:cNvPr id="96" name="TextBox 95">
            <a:extLst>
              <a:ext uri="{FF2B5EF4-FFF2-40B4-BE49-F238E27FC236}">
                <a16:creationId xmlns:a16="http://schemas.microsoft.com/office/drawing/2014/main" id="{6A9340F0-7F30-487C-8A8F-91FB401FB46B}"/>
              </a:ext>
            </a:extLst>
          </p:cNvPr>
          <p:cNvSpPr txBox="1"/>
          <p:nvPr/>
        </p:nvSpPr>
        <p:spPr>
          <a:xfrm>
            <a:off x="7955686" y="1331399"/>
            <a:ext cx="1776894" cy="461665"/>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financial capability to setup good looking office.</a:t>
            </a:r>
          </a:p>
        </p:txBody>
      </p:sp>
      <p:sp>
        <p:nvSpPr>
          <p:cNvPr id="97" name="TextBox 96">
            <a:extLst>
              <a:ext uri="{FF2B5EF4-FFF2-40B4-BE49-F238E27FC236}">
                <a16:creationId xmlns:a16="http://schemas.microsoft.com/office/drawing/2014/main" id="{F6227221-4FA5-4E49-B7FC-2082A81C1647}"/>
              </a:ext>
            </a:extLst>
          </p:cNvPr>
          <p:cNvSpPr txBox="1"/>
          <p:nvPr/>
        </p:nvSpPr>
        <p:spPr>
          <a:xfrm>
            <a:off x="8493900" y="1824761"/>
            <a:ext cx="2406869" cy="21544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Toilet or Wash Room.</a:t>
            </a:r>
          </a:p>
        </p:txBody>
      </p:sp>
      <p:sp>
        <p:nvSpPr>
          <p:cNvPr id="98" name="TextBox 97">
            <a:extLst>
              <a:ext uri="{FF2B5EF4-FFF2-40B4-BE49-F238E27FC236}">
                <a16:creationId xmlns:a16="http://schemas.microsoft.com/office/drawing/2014/main" id="{C3B4A8D9-8513-4833-85FD-D94C1D79423E}"/>
              </a:ext>
            </a:extLst>
          </p:cNvPr>
          <p:cNvSpPr txBox="1"/>
          <p:nvPr/>
        </p:nvSpPr>
        <p:spPr>
          <a:xfrm>
            <a:off x="8311343" y="2053067"/>
            <a:ext cx="2406868"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willingness to run franchise office 24*7 for gapless service.</a:t>
            </a:r>
          </a:p>
        </p:txBody>
      </p:sp>
      <p:sp>
        <p:nvSpPr>
          <p:cNvPr id="99" name="TextBox 98">
            <a:extLst>
              <a:ext uri="{FF2B5EF4-FFF2-40B4-BE49-F238E27FC236}">
                <a16:creationId xmlns:a16="http://schemas.microsoft.com/office/drawing/2014/main" id="{92469E16-AD8D-438E-A37A-28805B032B90}"/>
              </a:ext>
            </a:extLst>
          </p:cNvPr>
          <p:cNvSpPr txBox="1"/>
          <p:nvPr/>
        </p:nvSpPr>
        <p:spPr>
          <a:xfrm>
            <a:off x="8365663" y="2389659"/>
            <a:ext cx="1884091"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pay the Non-Refundable Franchise Fees</a:t>
            </a:r>
          </a:p>
        </p:txBody>
      </p:sp>
      <p:sp>
        <p:nvSpPr>
          <p:cNvPr id="100" name="TextBox 99">
            <a:extLst>
              <a:ext uri="{FF2B5EF4-FFF2-40B4-BE49-F238E27FC236}">
                <a16:creationId xmlns:a16="http://schemas.microsoft.com/office/drawing/2014/main" id="{BEEFF333-2DAB-47B7-B884-B01D6BA9F7D1}"/>
              </a:ext>
            </a:extLst>
          </p:cNvPr>
          <p:cNvSpPr txBox="1"/>
          <p:nvPr/>
        </p:nvSpPr>
        <p:spPr>
          <a:xfrm>
            <a:off x="8380161" y="2749500"/>
            <a:ext cx="1776894"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good reputation at local area.</a:t>
            </a:r>
          </a:p>
        </p:txBody>
      </p:sp>
      <p:cxnSp>
        <p:nvCxnSpPr>
          <p:cNvPr id="48" name="Straight Connector 47">
            <a:extLst>
              <a:ext uri="{FF2B5EF4-FFF2-40B4-BE49-F238E27FC236}">
                <a16:creationId xmlns:a16="http://schemas.microsoft.com/office/drawing/2014/main" id="{160B627D-3A13-44B6-A31C-E44E04DBE98F}"/>
              </a:ext>
            </a:extLst>
          </p:cNvPr>
          <p:cNvCxnSpPr>
            <a:cxnSpLocks/>
          </p:cNvCxnSpPr>
          <p:nvPr/>
        </p:nvCxnSpPr>
        <p:spPr>
          <a:xfrm flipH="1">
            <a:off x="7607300" y="2556297"/>
            <a:ext cx="762876"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440FCD5-4387-4380-9F7E-638531F8D0E0}"/>
              </a:ext>
            </a:extLst>
          </p:cNvPr>
          <p:cNvCxnSpPr>
            <a:cxnSpLocks/>
          </p:cNvCxnSpPr>
          <p:nvPr/>
        </p:nvCxnSpPr>
        <p:spPr>
          <a:xfrm flipH="1">
            <a:off x="7479538" y="3265396"/>
            <a:ext cx="9525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4C2AEA6-5079-4363-904D-D2457287BB6F}"/>
              </a:ext>
            </a:extLst>
          </p:cNvPr>
          <p:cNvSpPr txBox="1"/>
          <p:nvPr/>
        </p:nvSpPr>
        <p:spPr>
          <a:xfrm>
            <a:off x="8467626" y="3065947"/>
            <a:ext cx="1719213"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100% focus on franchise business</a:t>
            </a:r>
          </a:p>
        </p:txBody>
      </p:sp>
      <p:sp>
        <p:nvSpPr>
          <p:cNvPr id="75" name="TextBox 74">
            <a:extLst>
              <a:ext uri="{FF2B5EF4-FFF2-40B4-BE49-F238E27FC236}">
                <a16:creationId xmlns:a16="http://schemas.microsoft.com/office/drawing/2014/main" id="{6EF26786-2047-49CC-A7E3-F07887930E0C}"/>
              </a:ext>
            </a:extLst>
          </p:cNvPr>
          <p:cNvSpPr txBox="1"/>
          <p:nvPr/>
        </p:nvSpPr>
        <p:spPr>
          <a:xfrm>
            <a:off x="8372848" y="3404995"/>
            <a:ext cx="1791520"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the sufficient time for this business</a:t>
            </a:r>
          </a:p>
        </p:txBody>
      </p:sp>
      <p:sp>
        <p:nvSpPr>
          <p:cNvPr id="76" name="TextBox 75">
            <a:extLst>
              <a:ext uri="{FF2B5EF4-FFF2-40B4-BE49-F238E27FC236}">
                <a16:creationId xmlns:a16="http://schemas.microsoft.com/office/drawing/2014/main" id="{BA3F284A-A87E-41EB-A437-2397B0D0D8AA}"/>
              </a:ext>
            </a:extLst>
          </p:cNvPr>
          <p:cNvSpPr txBox="1"/>
          <p:nvPr/>
        </p:nvSpPr>
        <p:spPr>
          <a:xfrm>
            <a:off x="8367557" y="3724819"/>
            <a:ext cx="2201574" cy="338554"/>
          </a:xfrm>
          <a:prstGeom prst="rect">
            <a:avLst/>
          </a:prstGeom>
          <a:noFill/>
        </p:spPr>
        <p:txBody>
          <a:bodyPr wrap="square" rtlCol="0">
            <a:spAutoFit/>
          </a:bodyPr>
          <a:lstStyle/>
          <a:p>
            <a:pPr algn="just"/>
            <a:r>
              <a:rPr lang="en-IN" sz="800" dirty="0">
                <a:solidFill>
                  <a:srgbClr val="002060"/>
                </a:solidFill>
                <a:latin typeface="Montserrat" panose="00000500000000000000" pitchFamily="2" charset="0"/>
              </a:rPr>
              <a:t>Applicant must have the willingness for hard work to established the business</a:t>
            </a:r>
          </a:p>
        </p:txBody>
      </p:sp>
    </p:spTree>
    <p:extLst>
      <p:ext uri="{BB962C8B-B14F-4D97-AF65-F5344CB8AC3E}">
        <p14:creationId xmlns:p14="http://schemas.microsoft.com/office/powerpoint/2010/main" val="59211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FF8A4B-B235-4C32-9FAF-D9B452ABAB8C}"/>
              </a:ext>
            </a:extLst>
          </p:cNvPr>
          <p:cNvSpPr/>
          <p:nvPr/>
        </p:nvSpPr>
        <p:spPr>
          <a:xfrm>
            <a:off x="0" y="0"/>
            <a:ext cx="12192000" cy="6858000"/>
          </a:xfrm>
          <a:prstGeom prst="rect">
            <a:avLst/>
          </a:prstGeom>
          <a:gradFill flip="none" rotWithShape="1">
            <a:gsLst>
              <a:gs pos="99000">
                <a:srgbClr val="000022">
                  <a:alpha val="45000"/>
                </a:srgbClr>
              </a:gs>
              <a:gs pos="0">
                <a:srgbClr val="33CCFF">
                  <a:alpha val="61961"/>
                </a:srgbClr>
              </a:gs>
              <a:gs pos="37000">
                <a:srgbClr val="000066">
                  <a:alpha val="62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C0BD02F9-1EB7-4F06-B976-EA6306C6CAD8}"/>
              </a:ext>
            </a:extLst>
          </p:cNvPr>
          <p:cNvSpPr/>
          <p:nvPr/>
        </p:nvSpPr>
        <p:spPr>
          <a:xfrm>
            <a:off x="5990717" y="4219199"/>
            <a:ext cx="1174690" cy="2852818"/>
          </a:xfrm>
          <a:prstGeom prst="rect">
            <a:avLst/>
          </a:prstGeom>
          <a:gradFill flip="none" rotWithShape="1">
            <a:gsLst>
              <a:gs pos="100000">
                <a:srgbClr val="33CCFF">
                  <a:alpha val="38000"/>
                </a:srgbClr>
              </a:gs>
              <a:gs pos="0">
                <a:srgbClr val="000066">
                  <a:alpha val="60000"/>
                </a:srgbClr>
              </a:gs>
            </a:gsLst>
            <a:lin ang="10800000" scaled="1"/>
            <a:tileRect/>
          </a:gradFill>
          <a:ln>
            <a:noFill/>
          </a:ln>
          <a:effectLst>
            <a:reflection blurRad="355600" stA="72000" endPos="62000" dist="38100" dir="5400000" sy="-100000" algn="bl" rotWithShape="0"/>
            <a:softEdge rad="63500"/>
          </a:effectLst>
          <a:scene3d>
            <a:camera prst="isometricTopUp"/>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6AF4297-6D2D-471B-8C30-F4CE753D12B2}"/>
              </a:ext>
            </a:extLst>
          </p:cNvPr>
          <p:cNvSpPr/>
          <p:nvPr/>
        </p:nvSpPr>
        <p:spPr>
          <a:xfrm>
            <a:off x="6826235" y="3188623"/>
            <a:ext cx="1174690" cy="2852818"/>
          </a:xfrm>
          <a:prstGeom prst="rect">
            <a:avLst/>
          </a:prstGeom>
          <a:gradFill flip="none" rotWithShape="1">
            <a:gsLst>
              <a:gs pos="100000">
                <a:srgbClr val="FF0066">
                  <a:alpha val="38000"/>
                </a:srgbClr>
              </a:gs>
              <a:gs pos="0">
                <a:srgbClr val="660066">
                  <a:alpha val="60000"/>
                </a:srgbClr>
              </a:gs>
            </a:gsLst>
            <a:lin ang="10800000" scaled="1"/>
            <a:tileRect/>
          </a:gradFill>
          <a:ln>
            <a:noFill/>
          </a:ln>
          <a:effectLst>
            <a:reflection blurRad="355600" stA="72000" endPos="62000" dist="38100" dir="5400000" sy="-100000" algn="bl" rotWithShape="0"/>
            <a:softEdge rad="63500"/>
          </a:effectLst>
          <a:scene3d>
            <a:camera prst="isometricTopUp"/>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A5539096-846E-4926-94F2-C353F2D3AEC6}"/>
              </a:ext>
            </a:extLst>
          </p:cNvPr>
          <p:cNvSpPr/>
          <p:nvPr/>
        </p:nvSpPr>
        <p:spPr>
          <a:xfrm>
            <a:off x="7655576" y="2155607"/>
            <a:ext cx="1174690" cy="2852818"/>
          </a:xfrm>
          <a:prstGeom prst="rect">
            <a:avLst/>
          </a:prstGeom>
          <a:gradFill flip="none" rotWithShape="1">
            <a:gsLst>
              <a:gs pos="100000">
                <a:srgbClr val="FFCC66">
                  <a:alpha val="38000"/>
                </a:srgbClr>
              </a:gs>
              <a:gs pos="0">
                <a:srgbClr val="CC3300">
                  <a:alpha val="60000"/>
                </a:srgbClr>
              </a:gs>
            </a:gsLst>
            <a:lin ang="10800000" scaled="1"/>
            <a:tileRect/>
          </a:gradFill>
          <a:ln>
            <a:noFill/>
          </a:ln>
          <a:effectLst>
            <a:reflection blurRad="355600" stA="72000" endPos="62000" dist="38100" dir="5400000" sy="-100000" algn="bl" rotWithShape="0"/>
            <a:softEdge rad="63500"/>
          </a:effectLst>
          <a:scene3d>
            <a:camera prst="isometricTopUp"/>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10497360-CCD5-44F1-8EC7-3913D8331233}"/>
              </a:ext>
            </a:extLst>
          </p:cNvPr>
          <p:cNvSpPr/>
          <p:nvPr/>
        </p:nvSpPr>
        <p:spPr>
          <a:xfrm>
            <a:off x="8484918" y="1120524"/>
            <a:ext cx="1174690" cy="2852818"/>
          </a:xfrm>
          <a:prstGeom prst="rect">
            <a:avLst/>
          </a:prstGeom>
          <a:gradFill flip="none" rotWithShape="1">
            <a:gsLst>
              <a:gs pos="100000">
                <a:srgbClr val="33CCCC">
                  <a:alpha val="38000"/>
                </a:srgbClr>
              </a:gs>
              <a:gs pos="0">
                <a:srgbClr val="006600">
                  <a:alpha val="60000"/>
                </a:srgbClr>
              </a:gs>
            </a:gsLst>
            <a:lin ang="10800000" scaled="1"/>
            <a:tileRect/>
          </a:gradFill>
          <a:ln>
            <a:noFill/>
          </a:ln>
          <a:effectLst>
            <a:reflection blurRad="355600" stA="72000" endPos="62000" dist="38100" dir="5400000" sy="-100000" algn="bl" rotWithShape="0"/>
            <a:softEdge rad="63500"/>
          </a:effectLst>
          <a:scene3d>
            <a:camera prst="isometricTopUp"/>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67B636F-621C-4B11-BC84-F22447652B0E}"/>
              </a:ext>
            </a:extLst>
          </p:cNvPr>
          <p:cNvSpPr/>
          <p:nvPr/>
        </p:nvSpPr>
        <p:spPr>
          <a:xfrm>
            <a:off x="5549580" y="4494217"/>
            <a:ext cx="2852818" cy="671251"/>
          </a:xfrm>
          <a:prstGeom prst="rect">
            <a:avLst/>
          </a:prstGeom>
          <a:gradFill flip="none" rotWithShape="1">
            <a:gsLst>
              <a:gs pos="100000">
                <a:srgbClr val="33CCFF">
                  <a:alpha val="82745"/>
                </a:srgbClr>
              </a:gs>
              <a:gs pos="0">
                <a:srgbClr val="000066"/>
              </a:gs>
            </a:gsLst>
            <a:lin ang="16200000" scaled="1"/>
            <a:tileRect/>
          </a:gradFill>
          <a:ln>
            <a:noFill/>
          </a:ln>
          <a:scene3d>
            <a:camera prst="isometricLeftDown"/>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E5293B17-5623-4021-AC52-9C43D271AC14}"/>
              </a:ext>
            </a:extLst>
          </p:cNvPr>
          <p:cNvSpPr/>
          <p:nvPr/>
        </p:nvSpPr>
        <p:spPr>
          <a:xfrm>
            <a:off x="5973304" y="3776582"/>
            <a:ext cx="1174690" cy="2852818"/>
          </a:xfrm>
          <a:prstGeom prst="rect">
            <a:avLst/>
          </a:prstGeom>
          <a:gradFill flip="none" rotWithShape="1">
            <a:gsLst>
              <a:gs pos="100000">
                <a:srgbClr val="33CCFF">
                  <a:alpha val="82745"/>
                </a:srgbClr>
              </a:gs>
              <a:gs pos="0">
                <a:srgbClr val="000066"/>
              </a:gs>
            </a:gsLst>
            <a:lin ang="10800000" scaled="1"/>
            <a:tileRect/>
          </a:gradFill>
          <a:ln>
            <a:noFill/>
          </a:ln>
          <a:scene3d>
            <a:camera prst="isometricTopUp"/>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9B79E94-83B9-4E9A-B418-80FA29C80CBF}"/>
              </a:ext>
            </a:extLst>
          </p:cNvPr>
          <p:cNvSpPr/>
          <p:nvPr/>
        </p:nvSpPr>
        <p:spPr>
          <a:xfrm>
            <a:off x="6385099" y="3463641"/>
            <a:ext cx="2852818" cy="671251"/>
          </a:xfrm>
          <a:prstGeom prst="rect">
            <a:avLst/>
          </a:prstGeom>
          <a:gradFill flip="none" rotWithShape="1">
            <a:gsLst>
              <a:gs pos="100000">
                <a:srgbClr val="FF0066"/>
              </a:gs>
              <a:gs pos="0">
                <a:srgbClr val="660066"/>
              </a:gs>
            </a:gsLst>
            <a:lin ang="16200000" scaled="1"/>
            <a:tileRect/>
          </a:gradFill>
          <a:ln>
            <a:noFill/>
          </a:ln>
          <a:scene3d>
            <a:camera prst="isometricLeftDown"/>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28877A9F-F1F0-4977-9169-E81944FB710A}"/>
              </a:ext>
            </a:extLst>
          </p:cNvPr>
          <p:cNvSpPr/>
          <p:nvPr/>
        </p:nvSpPr>
        <p:spPr>
          <a:xfrm>
            <a:off x="6808822" y="2746006"/>
            <a:ext cx="1174690" cy="2852818"/>
          </a:xfrm>
          <a:prstGeom prst="rect">
            <a:avLst/>
          </a:prstGeom>
          <a:gradFill flip="none" rotWithShape="1">
            <a:gsLst>
              <a:gs pos="100000">
                <a:srgbClr val="FF0066">
                  <a:alpha val="82353"/>
                </a:srgbClr>
              </a:gs>
              <a:gs pos="0">
                <a:srgbClr val="660066"/>
              </a:gs>
            </a:gsLst>
            <a:lin ang="10800000" scaled="1"/>
            <a:tileRect/>
          </a:gradFill>
          <a:ln>
            <a:noFill/>
          </a:ln>
          <a:scene3d>
            <a:camera prst="isometricTopUp"/>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ED60593-7577-4187-9EBB-22139200AC43}"/>
              </a:ext>
            </a:extLst>
          </p:cNvPr>
          <p:cNvSpPr/>
          <p:nvPr/>
        </p:nvSpPr>
        <p:spPr>
          <a:xfrm>
            <a:off x="7214440" y="2430624"/>
            <a:ext cx="2852818" cy="671251"/>
          </a:xfrm>
          <a:prstGeom prst="rect">
            <a:avLst/>
          </a:prstGeom>
          <a:gradFill flip="none" rotWithShape="1">
            <a:gsLst>
              <a:gs pos="100000">
                <a:srgbClr val="FFCC66"/>
              </a:gs>
              <a:gs pos="0">
                <a:srgbClr val="CC3300"/>
              </a:gs>
            </a:gsLst>
            <a:lin ang="16200000" scaled="1"/>
            <a:tileRect/>
          </a:gradFill>
          <a:ln>
            <a:noFill/>
          </a:ln>
          <a:scene3d>
            <a:camera prst="isometricLeftDown"/>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26DCCE9-B9F7-4E2D-85F6-93E806795B47}"/>
              </a:ext>
            </a:extLst>
          </p:cNvPr>
          <p:cNvSpPr/>
          <p:nvPr/>
        </p:nvSpPr>
        <p:spPr>
          <a:xfrm>
            <a:off x="7638163" y="1712990"/>
            <a:ext cx="1174690" cy="2852818"/>
          </a:xfrm>
          <a:prstGeom prst="rect">
            <a:avLst/>
          </a:prstGeom>
          <a:gradFill flip="none" rotWithShape="1">
            <a:gsLst>
              <a:gs pos="100000">
                <a:srgbClr val="FFCC66">
                  <a:alpha val="82353"/>
                </a:srgbClr>
              </a:gs>
              <a:gs pos="0">
                <a:srgbClr val="CC3300"/>
              </a:gs>
            </a:gsLst>
            <a:lin ang="10800000" scaled="1"/>
            <a:tileRect/>
          </a:gradFill>
          <a:ln>
            <a:noFill/>
          </a:ln>
          <a:scene3d>
            <a:camera prst="isometricTopUp"/>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DDB3042B-16A7-4C03-A894-A14B29895BDE}"/>
              </a:ext>
            </a:extLst>
          </p:cNvPr>
          <p:cNvSpPr/>
          <p:nvPr/>
        </p:nvSpPr>
        <p:spPr>
          <a:xfrm>
            <a:off x="8043781" y="729841"/>
            <a:ext cx="2852818" cy="1440000"/>
          </a:xfrm>
          <a:prstGeom prst="rect">
            <a:avLst/>
          </a:prstGeom>
          <a:gradFill flip="none" rotWithShape="1">
            <a:gsLst>
              <a:gs pos="100000">
                <a:srgbClr val="33CCCC">
                  <a:alpha val="81000"/>
                </a:srgbClr>
              </a:gs>
              <a:gs pos="0">
                <a:srgbClr val="009900"/>
              </a:gs>
            </a:gsLst>
            <a:lin ang="16200000" scaled="1"/>
            <a:tileRect/>
          </a:gradFill>
          <a:ln>
            <a:noFill/>
          </a:ln>
          <a:scene3d>
            <a:camera prst="isometricLeftDown"/>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F6CB1CC4-ECD6-4A93-91FE-5193FDF9895A}"/>
              </a:ext>
            </a:extLst>
          </p:cNvPr>
          <p:cNvSpPr/>
          <p:nvPr/>
        </p:nvSpPr>
        <p:spPr>
          <a:xfrm>
            <a:off x="8467505" y="677907"/>
            <a:ext cx="1174690" cy="2852818"/>
          </a:xfrm>
          <a:prstGeom prst="rect">
            <a:avLst/>
          </a:prstGeom>
          <a:gradFill flip="none" rotWithShape="1">
            <a:gsLst>
              <a:gs pos="100000">
                <a:srgbClr val="33CCCC">
                  <a:alpha val="82353"/>
                </a:srgbClr>
              </a:gs>
              <a:gs pos="0">
                <a:srgbClr val="009900"/>
              </a:gs>
            </a:gsLst>
            <a:lin ang="10800000" scaled="1"/>
            <a:tileRect/>
          </a:gradFill>
          <a:ln>
            <a:noFill/>
          </a:ln>
          <a:scene3d>
            <a:camera prst="isometricTopUp"/>
            <a:lightRig rig="chilly" dir="t"/>
          </a:scene3d>
          <a:sp3d extrusionH="1905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Award ribbon with star">
            <a:extLst>
              <a:ext uri="{FF2B5EF4-FFF2-40B4-BE49-F238E27FC236}">
                <a16:creationId xmlns:a16="http://schemas.microsoft.com/office/drawing/2014/main" id="{55BCD7CD-DD05-4DB3-B8E0-6FE29E32F1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8263" y="1299982"/>
            <a:ext cx="1044000" cy="1044000"/>
          </a:xfrm>
          <a:prstGeom prst="rect">
            <a:avLst/>
          </a:prstGeom>
          <a:scene3d>
            <a:camera prst="isometricTopUp"/>
            <a:lightRig rig="threePt" dir="t"/>
          </a:scene3d>
        </p:spPr>
      </p:pic>
      <p:sp>
        <p:nvSpPr>
          <p:cNvPr id="38" name="TextBox 37">
            <a:extLst>
              <a:ext uri="{FF2B5EF4-FFF2-40B4-BE49-F238E27FC236}">
                <a16:creationId xmlns:a16="http://schemas.microsoft.com/office/drawing/2014/main" id="{138FD7F2-218A-4F2C-99FC-4266710D41C1}"/>
              </a:ext>
            </a:extLst>
          </p:cNvPr>
          <p:cNvSpPr txBox="1"/>
          <p:nvPr/>
        </p:nvSpPr>
        <p:spPr>
          <a:xfrm>
            <a:off x="6291267" y="5024261"/>
            <a:ext cx="1104900" cy="830997"/>
          </a:xfrm>
          <a:prstGeom prst="rect">
            <a:avLst/>
          </a:prstGeom>
          <a:noFill/>
        </p:spPr>
        <p:txBody>
          <a:bodyPr wrap="square" rtlCol="0">
            <a:spAutoFit/>
            <a:scene3d>
              <a:camera prst="isometricTopUp"/>
              <a:lightRig rig="threePt" dir="t"/>
            </a:scene3d>
          </a:bodyPr>
          <a:lstStyle/>
          <a:p>
            <a:pPr algn="ctr"/>
            <a:r>
              <a:rPr lang="en-IN" sz="4800" dirty="0">
                <a:solidFill>
                  <a:schemeClr val="bg1">
                    <a:lumMod val="95000"/>
                    <a:alpha val="45000"/>
                  </a:schemeClr>
                </a:solidFill>
                <a:latin typeface="Montserrat Black" panose="00000A00000000000000" pitchFamily="2" charset="0"/>
              </a:rPr>
              <a:t>01</a:t>
            </a:r>
          </a:p>
        </p:txBody>
      </p:sp>
      <p:sp>
        <p:nvSpPr>
          <p:cNvPr id="39" name="TextBox 38">
            <a:extLst>
              <a:ext uri="{FF2B5EF4-FFF2-40B4-BE49-F238E27FC236}">
                <a16:creationId xmlns:a16="http://schemas.microsoft.com/office/drawing/2014/main" id="{87DC56BC-5705-4C17-BC18-1037BB64A574}"/>
              </a:ext>
            </a:extLst>
          </p:cNvPr>
          <p:cNvSpPr txBox="1"/>
          <p:nvPr/>
        </p:nvSpPr>
        <p:spPr>
          <a:xfrm>
            <a:off x="7193927" y="4022784"/>
            <a:ext cx="1104900" cy="830997"/>
          </a:xfrm>
          <a:prstGeom prst="rect">
            <a:avLst/>
          </a:prstGeom>
          <a:noFill/>
        </p:spPr>
        <p:txBody>
          <a:bodyPr wrap="square" rtlCol="0">
            <a:spAutoFit/>
            <a:scene3d>
              <a:camera prst="isometricTopUp"/>
              <a:lightRig rig="threePt" dir="t"/>
            </a:scene3d>
          </a:bodyPr>
          <a:lstStyle/>
          <a:p>
            <a:pPr algn="ctr"/>
            <a:r>
              <a:rPr lang="en-IN" sz="4800" dirty="0">
                <a:solidFill>
                  <a:schemeClr val="bg1">
                    <a:lumMod val="95000"/>
                    <a:alpha val="45000"/>
                  </a:schemeClr>
                </a:solidFill>
                <a:latin typeface="Montserrat Black" panose="00000A00000000000000" pitchFamily="2" charset="0"/>
              </a:rPr>
              <a:t>02</a:t>
            </a:r>
          </a:p>
        </p:txBody>
      </p:sp>
      <p:sp>
        <p:nvSpPr>
          <p:cNvPr id="40" name="TextBox 39">
            <a:extLst>
              <a:ext uri="{FF2B5EF4-FFF2-40B4-BE49-F238E27FC236}">
                <a16:creationId xmlns:a16="http://schemas.microsoft.com/office/drawing/2014/main" id="{73197A17-DF07-4956-90A4-4B7D2C575425}"/>
              </a:ext>
            </a:extLst>
          </p:cNvPr>
          <p:cNvSpPr txBox="1"/>
          <p:nvPr/>
        </p:nvSpPr>
        <p:spPr>
          <a:xfrm>
            <a:off x="8000925" y="2966502"/>
            <a:ext cx="1104900" cy="830997"/>
          </a:xfrm>
          <a:prstGeom prst="rect">
            <a:avLst/>
          </a:prstGeom>
          <a:noFill/>
        </p:spPr>
        <p:txBody>
          <a:bodyPr wrap="square" rtlCol="0">
            <a:spAutoFit/>
            <a:scene3d>
              <a:camera prst="isometricTopUp"/>
              <a:lightRig rig="threePt" dir="t"/>
            </a:scene3d>
          </a:bodyPr>
          <a:lstStyle/>
          <a:p>
            <a:pPr algn="ctr"/>
            <a:r>
              <a:rPr lang="en-IN" sz="4800" dirty="0">
                <a:solidFill>
                  <a:schemeClr val="bg1">
                    <a:lumMod val="95000"/>
                    <a:alpha val="45000"/>
                  </a:schemeClr>
                </a:solidFill>
                <a:latin typeface="Montserrat Black" panose="00000A00000000000000" pitchFamily="2" charset="0"/>
              </a:rPr>
              <a:t>03</a:t>
            </a:r>
          </a:p>
        </p:txBody>
      </p:sp>
      <p:sp>
        <p:nvSpPr>
          <p:cNvPr id="41" name="TextBox 40">
            <a:extLst>
              <a:ext uri="{FF2B5EF4-FFF2-40B4-BE49-F238E27FC236}">
                <a16:creationId xmlns:a16="http://schemas.microsoft.com/office/drawing/2014/main" id="{3FEF32A3-2849-40DB-82B3-7BE833D20ACB}"/>
              </a:ext>
            </a:extLst>
          </p:cNvPr>
          <p:cNvSpPr txBox="1"/>
          <p:nvPr/>
        </p:nvSpPr>
        <p:spPr>
          <a:xfrm>
            <a:off x="8887605" y="1915734"/>
            <a:ext cx="1104900" cy="830997"/>
          </a:xfrm>
          <a:prstGeom prst="rect">
            <a:avLst/>
          </a:prstGeom>
          <a:noFill/>
        </p:spPr>
        <p:txBody>
          <a:bodyPr wrap="square" rtlCol="0">
            <a:spAutoFit/>
            <a:scene3d>
              <a:camera prst="isometricTopUp"/>
              <a:lightRig rig="threePt" dir="t"/>
            </a:scene3d>
          </a:bodyPr>
          <a:lstStyle/>
          <a:p>
            <a:pPr algn="ctr"/>
            <a:r>
              <a:rPr lang="en-IN" sz="4800" dirty="0">
                <a:solidFill>
                  <a:schemeClr val="bg1">
                    <a:lumMod val="95000"/>
                    <a:alpha val="45000"/>
                  </a:schemeClr>
                </a:solidFill>
                <a:latin typeface="Montserrat Black" panose="00000A00000000000000" pitchFamily="2" charset="0"/>
              </a:rPr>
              <a:t>04</a:t>
            </a:r>
          </a:p>
        </p:txBody>
      </p:sp>
      <p:sp>
        <p:nvSpPr>
          <p:cNvPr id="42" name="TextBox 41">
            <a:extLst>
              <a:ext uri="{FF2B5EF4-FFF2-40B4-BE49-F238E27FC236}">
                <a16:creationId xmlns:a16="http://schemas.microsoft.com/office/drawing/2014/main" id="{DF6D71FC-A14F-4EA7-9402-6825DA1203D8}"/>
              </a:ext>
            </a:extLst>
          </p:cNvPr>
          <p:cNvSpPr txBox="1"/>
          <p:nvPr/>
        </p:nvSpPr>
        <p:spPr>
          <a:xfrm>
            <a:off x="6303697" y="4962610"/>
            <a:ext cx="1104900" cy="830997"/>
          </a:xfrm>
          <a:prstGeom prst="rect">
            <a:avLst/>
          </a:prstGeom>
          <a:noFill/>
        </p:spPr>
        <p:txBody>
          <a:bodyPr wrap="square" rtlCol="0">
            <a:spAutoFit/>
            <a:scene3d>
              <a:camera prst="isometricTopUp"/>
              <a:lightRig rig="threePt" dir="t"/>
            </a:scene3d>
          </a:bodyPr>
          <a:lstStyle/>
          <a:p>
            <a:pPr algn="ctr"/>
            <a:r>
              <a:rPr lang="en-IN" sz="4800" dirty="0">
                <a:solidFill>
                  <a:schemeClr val="bg1">
                    <a:lumMod val="95000"/>
                  </a:schemeClr>
                </a:solidFill>
                <a:latin typeface="Montserrat Black" panose="00000A00000000000000" pitchFamily="2" charset="0"/>
              </a:rPr>
              <a:t>01</a:t>
            </a:r>
          </a:p>
        </p:txBody>
      </p:sp>
      <p:sp>
        <p:nvSpPr>
          <p:cNvPr id="43" name="TextBox 42">
            <a:extLst>
              <a:ext uri="{FF2B5EF4-FFF2-40B4-BE49-F238E27FC236}">
                <a16:creationId xmlns:a16="http://schemas.microsoft.com/office/drawing/2014/main" id="{E21008D6-CAFA-431B-987E-0B62A670C3E1}"/>
              </a:ext>
            </a:extLst>
          </p:cNvPr>
          <p:cNvSpPr txBox="1"/>
          <p:nvPr/>
        </p:nvSpPr>
        <p:spPr>
          <a:xfrm>
            <a:off x="7191606" y="3945740"/>
            <a:ext cx="1104900" cy="830997"/>
          </a:xfrm>
          <a:prstGeom prst="rect">
            <a:avLst/>
          </a:prstGeom>
          <a:noFill/>
        </p:spPr>
        <p:txBody>
          <a:bodyPr wrap="square" rtlCol="0">
            <a:spAutoFit/>
            <a:scene3d>
              <a:camera prst="isometricTopUp"/>
              <a:lightRig rig="threePt" dir="t"/>
            </a:scene3d>
          </a:bodyPr>
          <a:lstStyle/>
          <a:p>
            <a:pPr algn="ctr"/>
            <a:r>
              <a:rPr lang="en-IN" sz="4800" dirty="0">
                <a:solidFill>
                  <a:schemeClr val="bg1">
                    <a:lumMod val="95000"/>
                  </a:schemeClr>
                </a:solidFill>
                <a:latin typeface="Montserrat Black" panose="00000A00000000000000" pitchFamily="2" charset="0"/>
              </a:rPr>
              <a:t>02</a:t>
            </a:r>
          </a:p>
        </p:txBody>
      </p:sp>
      <p:sp>
        <p:nvSpPr>
          <p:cNvPr id="45" name="TextBox 44">
            <a:extLst>
              <a:ext uri="{FF2B5EF4-FFF2-40B4-BE49-F238E27FC236}">
                <a16:creationId xmlns:a16="http://schemas.microsoft.com/office/drawing/2014/main" id="{AD522483-AEC8-42AC-B299-10D9F36E14A7}"/>
              </a:ext>
            </a:extLst>
          </p:cNvPr>
          <p:cNvSpPr txBox="1"/>
          <p:nvPr/>
        </p:nvSpPr>
        <p:spPr>
          <a:xfrm>
            <a:off x="8000925" y="2889458"/>
            <a:ext cx="1104900" cy="830997"/>
          </a:xfrm>
          <a:prstGeom prst="rect">
            <a:avLst/>
          </a:prstGeom>
          <a:noFill/>
        </p:spPr>
        <p:txBody>
          <a:bodyPr wrap="square" rtlCol="0">
            <a:spAutoFit/>
            <a:scene3d>
              <a:camera prst="isometricTopUp"/>
              <a:lightRig rig="threePt" dir="t"/>
            </a:scene3d>
          </a:bodyPr>
          <a:lstStyle/>
          <a:p>
            <a:pPr algn="ctr"/>
            <a:r>
              <a:rPr lang="en-IN" sz="4800" dirty="0">
                <a:solidFill>
                  <a:schemeClr val="bg1">
                    <a:lumMod val="95000"/>
                  </a:schemeClr>
                </a:solidFill>
                <a:latin typeface="Montserrat Black" panose="00000A00000000000000" pitchFamily="2" charset="0"/>
              </a:rPr>
              <a:t>03</a:t>
            </a:r>
          </a:p>
        </p:txBody>
      </p:sp>
      <p:sp>
        <p:nvSpPr>
          <p:cNvPr id="47" name="TextBox 46">
            <a:extLst>
              <a:ext uri="{FF2B5EF4-FFF2-40B4-BE49-F238E27FC236}">
                <a16:creationId xmlns:a16="http://schemas.microsoft.com/office/drawing/2014/main" id="{9B3461C9-5589-42A3-B199-A43739959425}"/>
              </a:ext>
            </a:extLst>
          </p:cNvPr>
          <p:cNvSpPr txBox="1"/>
          <p:nvPr/>
        </p:nvSpPr>
        <p:spPr>
          <a:xfrm>
            <a:off x="8887605" y="1838019"/>
            <a:ext cx="1104900" cy="830997"/>
          </a:xfrm>
          <a:prstGeom prst="rect">
            <a:avLst/>
          </a:prstGeom>
          <a:noFill/>
        </p:spPr>
        <p:txBody>
          <a:bodyPr wrap="square" rtlCol="0">
            <a:spAutoFit/>
            <a:scene3d>
              <a:camera prst="isometricTopUp"/>
              <a:lightRig rig="threePt" dir="t"/>
            </a:scene3d>
          </a:bodyPr>
          <a:lstStyle/>
          <a:p>
            <a:pPr algn="ctr"/>
            <a:r>
              <a:rPr lang="en-IN" sz="4800" dirty="0">
                <a:solidFill>
                  <a:schemeClr val="bg1">
                    <a:lumMod val="95000"/>
                  </a:schemeClr>
                </a:solidFill>
                <a:latin typeface="Montserrat Black" panose="00000A00000000000000" pitchFamily="2" charset="0"/>
              </a:rPr>
              <a:t>04</a:t>
            </a:r>
          </a:p>
        </p:txBody>
      </p:sp>
      <p:grpSp>
        <p:nvGrpSpPr>
          <p:cNvPr id="55" name="Group 54">
            <a:extLst>
              <a:ext uri="{FF2B5EF4-FFF2-40B4-BE49-F238E27FC236}">
                <a16:creationId xmlns:a16="http://schemas.microsoft.com/office/drawing/2014/main" id="{657E63D4-5A9F-4A4A-9DEB-C9A84AAE58D8}"/>
              </a:ext>
            </a:extLst>
          </p:cNvPr>
          <p:cNvGrpSpPr/>
          <p:nvPr/>
        </p:nvGrpSpPr>
        <p:grpSpPr>
          <a:xfrm>
            <a:off x="1763123" y="4847768"/>
            <a:ext cx="2878678" cy="991865"/>
            <a:chOff x="2065307" y="3915261"/>
            <a:chExt cx="2878678" cy="991865"/>
          </a:xfrm>
        </p:grpSpPr>
        <p:sp>
          <p:nvSpPr>
            <p:cNvPr id="53" name="TextBox 52">
              <a:extLst>
                <a:ext uri="{FF2B5EF4-FFF2-40B4-BE49-F238E27FC236}">
                  <a16:creationId xmlns:a16="http://schemas.microsoft.com/office/drawing/2014/main" id="{58629E2C-3F98-4DD7-BAFC-3AA32CBA11F2}"/>
                </a:ext>
              </a:extLst>
            </p:cNvPr>
            <p:cNvSpPr txBox="1"/>
            <p:nvPr/>
          </p:nvSpPr>
          <p:spPr>
            <a:xfrm>
              <a:off x="2065307" y="3915261"/>
              <a:ext cx="2052529" cy="523220"/>
            </a:xfrm>
            <a:prstGeom prst="rect">
              <a:avLst/>
            </a:prstGeom>
            <a:noFill/>
          </p:spPr>
          <p:txBody>
            <a:bodyPr wrap="square" rtlCol="0">
              <a:spAutoFit/>
            </a:bodyPr>
            <a:lstStyle/>
            <a:p>
              <a:r>
                <a:rPr lang="en-IN" sz="2800" dirty="0">
                  <a:solidFill>
                    <a:schemeClr val="bg1">
                      <a:lumMod val="95000"/>
                    </a:schemeClr>
                  </a:solidFill>
                  <a:latin typeface="Bebas Neue" panose="020B0606020202050201" pitchFamily="34" charset="0"/>
                </a:rPr>
                <a:t>Scholarship:</a:t>
              </a:r>
            </a:p>
          </p:txBody>
        </p:sp>
        <p:sp>
          <p:nvSpPr>
            <p:cNvPr id="54" name="TextBox 53">
              <a:extLst>
                <a:ext uri="{FF2B5EF4-FFF2-40B4-BE49-F238E27FC236}">
                  <a16:creationId xmlns:a16="http://schemas.microsoft.com/office/drawing/2014/main" id="{11F022E5-040A-439E-A581-09D807B104F0}"/>
                </a:ext>
              </a:extLst>
            </p:cNvPr>
            <p:cNvSpPr txBox="1"/>
            <p:nvPr/>
          </p:nvSpPr>
          <p:spPr>
            <a:xfrm>
              <a:off x="2072419" y="4353128"/>
              <a:ext cx="2871566" cy="553998"/>
            </a:xfrm>
            <a:prstGeom prst="rect">
              <a:avLst/>
            </a:prstGeom>
            <a:noFill/>
          </p:spPr>
          <p:txBody>
            <a:bodyPr wrap="square" rtlCol="0">
              <a:spAutoFit/>
            </a:bodyPr>
            <a:lstStyle/>
            <a:p>
              <a:r>
                <a:rPr lang="en-IN" sz="1000" dirty="0">
                  <a:solidFill>
                    <a:schemeClr val="bg1">
                      <a:lumMod val="95000"/>
                    </a:schemeClr>
                  </a:solidFill>
                  <a:latin typeface="Montserrat" panose="00000500000000000000" pitchFamily="2" charset="0"/>
                </a:rPr>
                <a:t>All State Co-Ordinator shall get Education Scholarship for their maximum 2 child Worth Rs. 10,000 once in a year.</a:t>
              </a:r>
            </a:p>
          </p:txBody>
        </p:sp>
      </p:grpSp>
      <p:grpSp>
        <p:nvGrpSpPr>
          <p:cNvPr id="56" name="Group 55">
            <a:extLst>
              <a:ext uri="{FF2B5EF4-FFF2-40B4-BE49-F238E27FC236}">
                <a16:creationId xmlns:a16="http://schemas.microsoft.com/office/drawing/2014/main" id="{9FCD5E07-C336-4CDB-98DD-EB5B28F59E77}"/>
              </a:ext>
            </a:extLst>
          </p:cNvPr>
          <p:cNvGrpSpPr/>
          <p:nvPr/>
        </p:nvGrpSpPr>
        <p:grpSpPr>
          <a:xfrm>
            <a:off x="1763124" y="3689359"/>
            <a:ext cx="3617851" cy="1145753"/>
            <a:chOff x="2065308" y="3915261"/>
            <a:chExt cx="3617851" cy="1145753"/>
          </a:xfrm>
        </p:grpSpPr>
        <p:sp>
          <p:nvSpPr>
            <p:cNvPr id="57" name="TextBox 56">
              <a:extLst>
                <a:ext uri="{FF2B5EF4-FFF2-40B4-BE49-F238E27FC236}">
                  <a16:creationId xmlns:a16="http://schemas.microsoft.com/office/drawing/2014/main" id="{AD8BD187-61AA-4065-AA49-24069A182C87}"/>
                </a:ext>
              </a:extLst>
            </p:cNvPr>
            <p:cNvSpPr txBox="1"/>
            <p:nvPr/>
          </p:nvSpPr>
          <p:spPr>
            <a:xfrm>
              <a:off x="2065308" y="3915261"/>
              <a:ext cx="2066748" cy="523220"/>
            </a:xfrm>
            <a:prstGeom prst="rect">
              <a:avLst/>
            </a:prstGeom>
            <a:noFill/>
          </p:spPr>
          <p:txBody>
            <a:bodyPr wrap="square" rtlCol="0">
              <a:spAutoFit/>
            </a:bodyPr>
            <a:lstStyle/>
            <a:p>
              <a:r>
                <a:rPr lang="en-IN" sz="2800" dirty="0">
                  <a:solidFill>
                    <a:schemeClr val="bg1">
                      <a:lumMod val="95000"/>
                    </a:schemeClr>
                  </a:solidFill>
                  <a:latin typeface="Bebas Neue" panose="020B0606020202050201" pitchFamily="34" charset="0"/>
                </a:rPr>
                <a:t>Tour Fund:</a:t>
              </a:r>
            </a:p>
          </p:txBody>
        </p:sp>
        <p:sp>
          <p:nvSpPr>
            <p:cNvPr id="58" name="TextBox 57">
              <a:extLst>
                <a:ext uri="{FF2B5EF4-FFF2-40B4-BE49-F238E27FC236}">
                  <a16:creationId xmlns:a16="http://schemas.microsoft.com/office/drawing/2014/main" id="{62015356-3233-435C-A1B2-729152B20449}"/>
                </a:ext>
              </a:extLst>
            </p:cNvPr>
            <p:cNvSpPr txBox="1"/>
            <p:nvPr/>
          </p:nvSpPr>
          <p:spPr>
            <a:xfrm>
              <a:off x="2072418" y="4353128"/>
              <a:ext cx="3610741" cy="707886"/>
            </a:xfrm>
            <a:prstGeom prst="rect">
              <a:avLst/>
            </a:prstGeom>
            <a:noFill/>
          </p:spPr>
          <p:txBody>
            <a:bodyPr wrap="square" rtlCol="0">
              <a:spAutoFit/>
            </a:bodyPr>
            <a:lstStyle/>
            <a:p>
              <a:r>
                <a:rPr lang="en-IN" sz="1000" dirty="0">
                  <a:solidFill>
                    <a:schemeClr val="bg1">
                      <a:lumMod val="95000"/>
                    </a:schemeClr>
                  </a:solidFill>
                  <a:latin typeface="Montserrat" panose="00000500000000000000" pitchFamily="2" charset="0"/>
                </a:rPr>
                <a:t>All State Co-Ordinator Shall get Business Tour with Family once a year organized by the Company. All Company Organized Tour Expenditure will be managed by the Company.</a:t>
              </a:r>
            </a:p>
          </p:txBody>
        </p:sp>
      </p:grpSp>
      <p:grpSp>
        <p:nvGrpSpPr>
          <p:cNvPr id="59" name="Group 58">
            <a:extLst>
              <a:ext uri="{FF2B5EF4-FFF2-40B4-BE49-F238E27FC236}">
                <a16:creationId xmlns:a16="http://schemas.microsoft.com/office/drawing/2014/main" id="{ABD081B5-AF50-4402-A84B-C45B69611D74}"/>
              </a:ext>
            </a:extLst>
          </p:cNvPr>
          <p:cNvGrpSpPr/>
          <p:nvPr/>
        </p:nvGrpSpPr>
        <p:grpSpPr>
          <a:xfrm>
            <a:off x="1715480" y="2517828"/>
            <a:ext cx="4165124" cy="991865"/>
            <a:chOff x="2065307" y="3915261"/>
            <a:chExt cx="3813439" cy="991865"/>
          </a:xfrm>
        </p:grpSpPr>
        <p:sp>
          <p:nvSpPr>
            <p:cNvPr id="60" name="TextBox 59">
              <a:extLst>
                <a:ext uri="{FF2B5EF4-FFF2-40B4-BE49-F238E27FC236}">
                  <a16:creationId xmlns:a16="http://schemas.microsoft.com/office/drawing/2014/main" id="{6DCF82E8-64CA-4629-9005-E72FA57D6A62}"/>
                </a:ext>
              </a:extLst>
            </p:cNvPr>
            <p:cNvSpPr txBox="1"/>
            <p:nvPr/>
          </p:nvSpPr>
          <p:spPr>
            <a:xfrm>
              <a:off x="2065307" y="3915261"/>
              <a:ext cx="2878677" cy="954107"/>
            </a:xfrm>
            <a:prstGeom prst="rect">
              <a:avLst/>
            </a:prstGeom>
            <a:noFill/>
          </p:spPr>
          <p:txBody>
            <a:bodyPr wrap="square" rtlCol="0">
              <a:spAutoFit/>
            </a:bodyPr>
            <a:lstStyle/>
            <a:p>
              <a:r>
                <a:rPr lang="en-IN" sz="2800" dirty="0">
                  <a:solidFill>
                    <a:schemeClr val="bg1">
                      <a:lumMod val="95000"/>
                    </a:schemeClr>
                  </a:solidFill>
                  <a:latin typeface="Bebas Neue" panose="020B0606020202050201" pitchFamily="34" charset="0"/>
                </a:rPr>
                <a:t>Four Wheeler Fund:</a:t>
              </a:r>
            </a:p>
          </p:txBody>
        </p:sp>
        <p:sp>
          <p:nvSpPr>
            <p:cNvPr id="61" name="TextBox 60">
              <a:extLst>
                <a:ext uri="{FF2B5EF4-FFF2-40B4-BE49-F238E27FC236}">
                  <a16:creationId xmlns:a16="http://schemas.microsoft.com/office/drawing/2014/main" id="{A6FC6AAA-2E2E-4CDD-8579-82262F96BCAB}"/>
                </a:ext>
              </a:extLst>
            </p:cNvPr>
            <p:cNvSpPr txBox="1"/>
            <p:nvPr/>
          </p:nvSpPr>
          <p:spPr>
            <a:xfrm>
              <a:off x="2072419" y="4353128"/>
              <a:ext cx="3806327" cy="553998"/>
            </a:xfrm>
            <a:prstGeom prst="rect">
              <a:avLst/>
            </a:prstGeom>
            <a:noFill/>
          </p:spPr>
          <p:txBody>
            <a:bodyPr wrap="square" rtlCol="0">
              <a:spAutoFit/>
            </a:bodyPr>
            <a:lstStyle/>
            <a:p>
              <a:r>
                <a:rPr lang="en-IN" sz="1000" dirty="0">
                  <a:solidFill>
                    <a:schemeClr val="bg1">
                      <a:lumMod val="95000"/>
                    </a:schemeClr>
                  </a:solidFill>
                  <a:latin typeface="Montserrat" panose="00000500000000000000" pitchFamily="2" charset="0"/>
                </a:rPr>
                <a:t>State Co-Ordinator shall get Rs. 5,00,000 after completion of 5 Years Business Target fill up. That amount shall consider as Four Wheeler Gift to the State Co-Ordinator by our Company.</a:t>
              </a:r>
            </a:p>
          </p:txBody>
        </p:sp>
      </p:grpSp>
      <p:grpSp>
        <p:nvGrpSpPr>
          <p:cNvPr id="62" name="Group 61">
            <a:extLst>
              <a:ext uri="{FF2B5EF4-FFF2-40B4-BE49-F238E27FC236}">
                <a16:creationId xmlns:a16="http://schemas.microsoft.com/office/drawing/2014/main" id="{BE45C358-2389-4A1E-837D-99153EFC3397}"/>
              </a:ext>
            </a:extLst>
          </p:cNvPr>
          <p:cNvGrpSpPr/>
          <p:nvPr/>
        </p:nvGrpSpPr>
        <p:grpSpPr>
          <a:xfrm>
            <a:off x="1738140" y="1155681"/>
            <a:ext cx="4130719" cy="1299641"/>
            <a:chOff x="2065308" y="3915261"/>
            <a:chExt cx="4130719" cy="1299641"/>
          </a:xfrm>
        </p:grpSpPr>
        <p:sp>
          <p:nvSpPr>
            <p:cNvPr id="63" name="TextBox 62">
              <a:extLst>
                <a:ext uri="{FF2B5EF4-FFF2-40B4-BE49-F238E27FC236}">
                  <a16:creationId xmlns:a16="http://schemas.microsoft.com/office/drawing/2014/main" id="{35CF868C-7E81-499D-BE3F-AEC8868EDE69}"/>
                </a:ext>
              </a:extLst>
            </p:cNvPr>
            <p:cNvSpPr txBox="1"/>
            <p:nvPr/>
          </p:nvSpPr>
          <p:spPr>
            <a:xfrm>
              <a:off x="2065308" y="3915261"/>
              <a:ext cx="2564482" cy="523220"/>
            </a:xfrm>
            <a:prstGeom prst="rect">
              <a:avLst/>
            </a:prstGeom>
            <a:noFill/>
          </p:spPr>
          <p:txBody>
            <a:bodyPr wrap="square" rtlCol="0">
              <a:spAutoFit/>
            </a:bodyPr>
            <a:lstStyle/>
            <a:p>
              <a:r>
                <a:rPr lang="en-IN" sz="2800" dirty="0">
                  <a:solidFill>
                    <a:schemeClr val="bg1">
                      <a:lumMod val="95000"/>
                    </a:schemeClr>
                  </a:solidFill>
                  <a:latin typeface="Bebas Neue" panose="020B0606020202050201" pitchFamily="34" charset="0"/>
                </a:rPr>
                <a:t>Family Medical:</a:t>
              </a:r>
            </a:p>
          </p:txBody>
        </p:sp>
        <p:sp>
          <p:nvSpPr>
            <p:cNvPr id="64" name="TextBox 63">
              <a:extLst>
                <a:ext uri="{FF2B5EF4-FFF2-40B4-BE49-F238E27FC236}">
                  <a16:creationId xmlns:a16="http://schemas.microsoft.com/office/drawing/2014/main" id="{1D4BA877-61AF-4195-B3D3-74904A474FCC}"/>
                </a:ext>
              </a:extLst>
            </p:cNvPr>
            <p:cNvSpPr txBox="1"/>
            <p:nvPr/>
          </p:nvSpPr>
          <p:spPr>
            <a:xfrm>
              <a:off x="2072418" y="4353128"/>
              <a:ext cx="4123609" cy="861774"/>
            </a:xfrm>
            <a:prstGeom prst="rect">
              <a:avLst/>
            </a:prstGeom>
            <a:noFill/>
          </p:spPr>
          <p:txBody>
            <a:bodyPr wrap="square" rtlCol="0">
              <a:spAutoFit/>
            </a:bodyPr>
            <a:lstStyle/>
            <a:p>
              <a:r>
                <a:rPr lang="en-IN" sz="1000" dirty="0">
                  <a:solidFill>
                    <a:schemeClr val="bg1">
                      <a:lumMod val="95000"/>
                    </a:schemeClr>
                  </a:solidFill>
                  <a:latin typeface="Montserrat" panose="00000500000000000000" pitchFamily="2" charset="0"/>
                </a:rPr>
                <a:t>State Co-Ordinator shall get Family Medical Facilities Entire India worth Maximum Rs.2,00,000 per year. Any type of medical problems Company shall support you. Your Family is our value. Family means wife and 2 Children (if married)  Applicant Father, Mother and Sister (if Unmarried)</a:t>
              </a:r>
            </a:p>
          </p:txBody>
        </p:sp>
      </p:grpSp>
      <p:sp>
        <p:nvSpPr>
          <p:cNvPr id="65" name="TextBox 64">
            <a:extLst>
              <a:ext uri="{FF2B5EF4-FFF2-40B4-BE49-F238E27FC236}">
                <a16:creationId xmlns:a16="http://schemas.microsoft.com/office/drawing/2014/main" id="{871F43D6-425C-4FA3-AF26-164B6DA8B9A4}"/>
              </a:ext>
            </a:extLst>
          </p:cNvPr>
          <p:cNvSpPr txBox="1"/>
          <p:nvPr/>
        </p:nvSpPr>
        <p:spPr>
          <a:xfrm>
            <a:off x="796806" y="1095898"/>
            <a:ext cx="1089765" cy="707886"/>
          </a:xfrm>
          <a:prstGeom prst="rect">
            <a:avLst/>
          </a:prstGeom>
          <a:noFill/>
        </p:spPr>
        <p:txBody>
          <a:bodyPr wrap="square" rtlCol="0">
            <a:spAutoFit/>
          </a:bodyPr>
          <a:lstStyle/>
          <a:p>
            <a:pPr algn="ctr"/>
            <a:r>
              <a:rPr lang="en-IN" sz="4000" dirty="0">
                <a:solidFill>
                  <a:schemeClr val="bg1">
                    <a:lumMod val="95000"/>
                  </a:schemeClr>
                </a:solidFill>
                <a:latin typeface="Bebas Neue" panose="020B0606020202050201" pitchFamily="34" charset="0"/>
              </a:rPr>
              <a:t>01</a:t>
            </a:r>
          </a:p>
        </p:txBody>
      </p:sp>
      <p:sp>
        <p:nvSpPr>
          <p:cNvPr id="66" name="TextBox 65">
            <a:extLst>
              <a:ext uri="{FF2B5EF4-FFF2-40B4-BE49-F238E27FC236}">
                <a16:creationId xmlns:a16="http://schemas.microsoft.com/office/drawing/2014/main" id="{6CA6B1FD-2D11-4106-952F-ACA002B4742A}"/>
              </a:ext>
            </a:extLst>
          </p:cNvPr>
          <p:cNvSpPr txBox="1"/>
          <p:nvPr/>
        </p:nvSpPr>
        <p:spPr>
          <a:xfrm>
            <a:off x="907116" y="2458083"/>
            <a:ext cx="847300" cy="707886"/>
          </a:xfrm>
          <a:prstGeom prst="rect">
            <a:avLst/>
          </a:prstGeom>
          <a:noFill/>
        </p:spPr>
        <p:txBody>
          <a:bodyPr wrap="square" rtlCol="0">
            <a:spAutoFit/>
          </a:bodyPr>
          <a:lstStyle/>
          <a:p>
            <a:pPr algn="ctr"/>
            <a:r>
              <a:rPr lang="en-IN" sz="4000" dirty="0">
                <a:solidFill>
                  <a:schemeClr val="bg1">
                    <a:lumMod val="95000"/>
                  </a:schemeClr>
                </a:solidFill>
                <a:latin typeface="Bebas Neue" panose="020B0606020202050201" pitchFamily="34" charset="0"/>
              </a:rPr>
              <a:t>02</a:t>
            </a:r>
          </a:p>
        </p:txBody>
      </p:sp>
      <p:sp>
        <p:nvSpPr>
          <p:cNvPr id="67" name="TextBox 66">
            <a:extLst>
              <a:ext uri="{FF2B5EF4-FFF2-40B4-BE49-F238E27FC236}">
                <a16:creationId xmlns:a16="http://schemas.microsoft.com/office/drawing/2014/main" id="{7D8D9DE8-465E-4C61-8BE3-7C9ABD87CC89}"/>
              </a:ext>
            </a:extLst>
          </p:cNvPr>
          <p:cNvSpPr txBox="1"/>
          <p:nvPr/>
        </p:nvSpPr>
        <p:spPr>
          <a:xfrm>
            <a:off x="1059698" y="3665299"/>
            <a:ext cx="739943" cy="707886"/>
          </a:xfrm>
          <a:prstGeom prst="rect">
            <a:avLst/>
          </a:prstGeom>
          <a:noFill/>
        </p:spPr>
        <p:txBody>
          <a:bodyPr wrap="square" rtlCol="0">
            <a:spAutoFit/>
          </a:bodyPr>
          <a:lstStyle/>
          <a:p>
            <a:pPr algn="ctr"/>
            <a:r>
              <a:rPr lang="en-IN" sz="4000" dirty="0">
                <a:solidFill>
                  <a:schemeClr val="bg1">
                    <a:lumMod val="95000"/>
                  </a:schemeClr>
                </a:solidFill>
                <a:latin typeface="Bebas Neue" panose="020B0606020202050201" pitchFamily="34" charset="0"/>
              </a:rPr>
              <a:t>03</a:t>
            </a:r>
          </a:p>
        </p:txBody>
      </p:sp>
      <p:sp>
        <p:nvSpPr>
          <p:cNvPr id="68" name="TextBox 67">
            <a:extLst>
              <a:ext uri="{FF2B5EF4-FFF2-40B4-BE49-F238E27FC236}">
                <a16:creationId xmlns:a16="http://schemas.microsoft.com/office/drawing/2014/main" id="{5D84ED7B-F8DB-4902-A80D-EBA1840934E3}"/>
              </a:ext>
            </a:extLst>
          </p:cNvPr>
          <p:cNvSpPr txBox="1"/>
          <p:nvPr/>
        </p:nvSpPr>
        <p:spPr>
          <a:xfrm>
            <a:off x="1065876" y="4823829"/>
            <a:ext cx="848234" cy="707886"/>
          </a:xfrm>
          <a:prstGeom prst="rect">
            <a:avLst/>
          </a:prstGeom>
          <a:noFill/>
        </p:spPr>
        <p:txBody>
          <a:bodyPr wrap="square" rtlCol="0">
            <a:spAutoFit/>
          </a:bodyPr>
          <a:lstStyle/>
          <a:p>
            <a:pPr algn="ctr"/>
            <a:r>
              <a:rPr lang="en-IN" sz="4000" dirty="0">
                <a:solidFill>
                  <a:schemeClr val="bg1">
                    <a:lumMod val="95000"/>
                  </a:schemeClr>
                </a:solidFill>
                <a:latin typeface="Bebas Neue" panose="020B0606020202050201" pitchFamily="34" charset="0"/>
              </a:rPr>
              <a:t>04</a:t>
            </a:r>
          </a:p>
        </p:txBody>
      </p:sp>
      <p:sp>
        <p:nvSpPr>
          <p:cNvPr id="70" name="TextBox 69">
            <a:extLst>
              <a:ext uri="{FF2B5EF4-FFF2-40B4-BE49-F238E27FC236}">
                <a16:creationId xmlns:a16="http://schemas.microsoft.com/office/drawing/2014/main" id="{61E21DF8-C678-4A23-B969-768A9A225687}"/>
              </a:ext>
            </a:extLst>
          </p:cNvPr>
          <p:cNvSpPr txBox="1"/>
          <p:nvPr/>
        </p:nvSpPr>
        <p:spPr>
          <a:xfrm>
            <a:off x="8019329" y="1146678"/>
            <a:ext cx="2852818" cy="523220"/>
          </a:xfrm>
          <a:prstGeom prst="rect">
            <a:avLst/>
          </a:prstGeom>
          <a:noFill/>
        </p:spPr>
        <p:txBody>
          <a:bodyPr wrap="square" rtlCol="0">
            <a:spAutoFit/>
            <a:scene3d>
              <a:camera prst="isometricLeftDown"/>
              <a:lightRig rig="threePt" dir="t"/>
            </a:scene3d>
          </a:bodyPr>
          <a:lstStyle/>
          <a:p>
            <a:pPr algn="ctr"/>
            <a:r>
              <a:rPr lang="en-IN" sz="2800" b="1" dirty="0">
                <a:solidFill>
                  <a:srgbClr val="000022">
                    <a:alpha val="81000"/>
                  </a:srgbClr>
                </a:solidFill>
                <a:latin typeface="Montserrat Black" panose="00000A00000000000000" pitchFamily="2" charset="0"/>
              </a:rPr>
              <a:t>COZZOS</a:t>
            </a:r>
            <a:r>
              <a:rPr lang="en-IN" sz="1600" b="1" dirty="0">
                <a:solidFill>
                  <a:srgbClr val="000022">
                    <a:alpha val="81000"/>
                  </a:srgbClr>
                </a:solidFill>
                <a:latin typeface="Montserrat Black" panose="00000A00000000000000" pitchFamily="2" charset="0"/>
              </a:rPr>
              <a:t> </a:t>
            </a:r>
          </a:p>
        </p:txBody>
      </p:sp>
      <p:sp>
        <p:nvSpPr>
          <p:cNvPr id="73" name="Freeform: Shape 72">
            <a:extLst>
              <a:ext uri="{FF2B5EF4-FFF2-40B4-BE49-F238E27FC236}">
                <a16:creationId xmlns:a16="http://schemas.microsoft.com/office/drawing/2014/main" id="{B640AF82-4EB4-48CD-A077-90DB8ED675B0}"/>
              </a:ext>
            </a:extLst>
          </p:cNvPr>
          <p:cNvSpPr/>
          <p:nvPr/>
        </p:nvSpPr>
        <p:spPr>
          <a:xfrm>
            <a:off x="-1304406" y="0"/>
            <a:ext cx="7451613" cy="6858000"/>
          </a:xfrm>
          <a:custGeom>
            <a:avLst/>
            <a:gdLst>
              <a:gd name="connsiteX0" fmla="*/ 0 w 6920577"/>
              <a:gd name="connsiteY0" fmla="*/ 0 h 6858000"/>
              <a:gd name="connsiteX1" fmla="*/ 6920577 w 6920577"/>
              <a:gd name="connsiteY1" fmla="*/ 0 h 6858000"/>
              <a:gd name="connsiteX2" fmla="*/ 6920577 w 6920577"/>
              <a:gd name="connsiteY2" fmla="*/ 6858000 h 6858000"/>
              <a:gd name="connsiteX3" fmla="*/ 3308981 w 692057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20577" h="6858000">
                <a:moveTo>
                  <a:pt x="0" y="0"/>
                </a:moveTo>
                <a:lnTo>
                  <a:pt x="6920577" y="0"/>
                </a:lnTo>
                <a:lnTo>
                  <a:pt x="6920577" y="6858000"/>
                </a:lnTo>
                <a:lnTo>
                  <a:pt x="3308981" y="6858000"/>
                </a:lnTo>
                <a:close/>
              </a:path>
            </a:pathLst>
          </a:custGeom>
          <a:gradFill flip="none" rotWithShape="1">
            <a:gsLst>
              <a:gs pos="68000">
                <a:schemeClr val="bg1">
                  <a:alpha val="0"/>
                </a:schemeClr>
              </a:gs>
              <a:gs pos="0">
                <a:schemeClr val="bg1">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46" name="Graphic 45" descr="Award ribbon with star">
            <a:extLst>
              <a:ext uri="{FF2B5EF4-FFF2-40B4-BE49-F238E27FC236}">
                <a16:creationId xmlns:a16="http://schemas.microsoft.com/office/drawing/2014/main" id="{FF4B19F8-7E23-4A9C-A63F-1044E7251B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0815" y="2318968"/>
            <a:ext cx="1044000" cy="1044000"/>
          </a:xfrm>
          <a:prstGeom prst="rect">
            <a:avLst/>
          </a:prstGeom>
          <a:scene3d>
            <a:camera prst="isometricTopUp"/>
            <a:lightRig rig="threePt" dir="t"/>
          </a:scene3d>
        </p:spPr>
      </p:pic>
      <p:pic>
        <p:nvPicPr>
          <p:cNvPr id="48" name="Graphic 47" descr="Award ribbon with star">
            <a:extLst>
              <a:ext uri="{FF2B5EF4-FFF2-40B4-BE49-F238E27FC236}">
                <a16:creationId xmlns:a16="http://schemas.microsoft.com/office/drawing/2014/main" id="{B73B8D3B-667A-461C-AA99-148553CF00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1647" y="3353236"/>
            <a:ext cx="1044000" cy="1044000"/>
          </a:xfrm>
          <a:prstGeom prst="rect">
            <a:avLst/>
          </a:prstGeom>
          <a:scene3d>
            <a:camera prst="isometricTopUp"/>
            <a:lightRig rig="threePt" dir="t"/>
          </a:scene3d>
        </p:spPr>
      </p:pic>
      <p:pic>
        <p:nvPicPr>
          <p:cNvPr id="69" name="Graphic 68" descr="Award ribbon with star">
            <a:extLst>
              <a:ext uri="{FF2B5EF4-FFF2-40B4-BE49-F238E27FC236}">
                <a16:creationId xmlns:a16="http://schemas.microsoft.com/office/drawing/2014/main" id="{EC653866-EE0C-4195-870E-E5277E750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0375" y="4361238"/>
            <a:ext cx="1044000" cy="1044000"/>
          </a:xfrm>
          <a:prstGeom prst="rect">
            <a:avLst/>
          </a:prstGeom>
          <a:scene3d>
            <a:camera prst="isometricTopUp"/>
            <a:lightRig rig="threePt" dir="t"/>
          </a:scene3d>
        </p:spPr>
      </p:pic>
    </p:spTree>
    <p:extLst>
      <p:ext uri="{BB962C8B-B14F-4D97-AF65-F5344CB8AC3E}">
        <p14:creationId xmlns:p14="http://schemas.microsoft.com/office/powerpoint/2010/main" val="442193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85000">
                                      <p:stCondLst>
                                        <p:cond delay="500"/>
                                      </p:stCondLst>
                                      <p:childTnLst>
                                        <p:set>
                                          <p:cBhvr>
                                            <p:cTn id="6" dur="1" fill="hold">
                                              <p:stCondLst>
                                                <p:cond delay="0"/>
                                              </p:stCondLst>
                                            </p:cTn>
                                            <p:tgtEl>
                                              <p:spTgt spid="49"/>
                                            </p:tgtEl>
                                            <p:attrNameLst>
                                              <p:attrName>style.visibility</p:attrName>
                                            </p:attrNameLst>
                                          </p:cBhvr>
                                          <p:to>
                                            <p:strVal val="visible"/>
                                          </p:to>
                                        </p:set>
                                        <p:anim calcmode="lin" valueType="num" p14:bounceEnd="85000">
                                          <p:cBhvr additive="base">
                                            <p:cTn id="7" dur="1500" fill="hold"/>
                                            <p:tgtEl>
                                              <p:spTgt spid="49"/>
                                            </p:tgtEl>
                                            <p:attrNameLst>
                                              <p:attrName>ppt_x</p:attrName>
                                            </p:attrNameLst>
                                          </p:cBhvr>
                                          <p:tavLst>
                                            <p:tav tm="0">
                                              <p:val>
                                                <p:strVal val="1+#ppt_w/2"/>
                                              </p:val>
                                            </p:tav>
                                            <p:tav tm="100000">
                                              <p:val>
                                                <p:strVal val="#ppt_x"/>
                                              </p:val>
                                            </p:tav>
                                          </p:tavLst>
                                        </p:anim>
                                        <p:anim calcmode="lin" valueType="num" p14:bounceEnd="85000">
                                          <p:cBhvr additive="base">
                                            <p:cTn id="8" dur="15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85000">
                                      <p:stCondLst>
                                        <p:cond delay="500"/>
                                      </p:stCondLst>
                                      <p:childTnLst>
                                        <p:set>
                                          <p:cBhvr>
                                            <p:cTn id="10" dur="1" fill="hold">
                                              <p:stCondLst>
                                                <p:cond delay="0"/>
                                              </p:stCondLst>
                                            </p:cTn>
                                            <p:tgtEl>
                                              <p:spTgt spid="50"/>
                                            </p:tgtEl>
                                            <p:attrNameLst>
                                              <p:attrName>style.visibility</p:attrName>
                                            </p:attrNameLst>
                                          </p:cBhvr>
                                          <p:to>
                                            <p:strVal val="visible"/>
                                          </p:to>
                                        </p:set>
                                        <p:anim calcmode="lin" valueType="num" p14:bounceEnd="85000">
                                          <p:cBhvr additive="base">
                                            <p:cTn id="11" dur="1500" fill="hold"/>
                                            <p:tgtEl>
                                              <p:spTgt spid="50"/>
                                            </p:tgtEl>
                                            <p:attrNameLst>
                                              <p:attrName>ppt_x</p:attrName>
                                            </p:attrNameLst>
                                          </p:cBhvr>
                                          <p:tavLst>
                                            <p:tav tm="0">
                                              <p:val>
                                                <p:strVal val="1+#ppt_w/2"/>
                                              </p:val>
                                            </p:tav>
                                            <p:tav tm="100000">
                                              <p:val>
                                                <p:strVal val="#ppt_x"/>
                                              </p:val>
                                            </p:tav>
                                          </p:tavLst>
                                        </p:anim>
                                        <p:anim calcmode="lin" valueType="num" p14:bounceEnd="85000">
                                          <p:cBhvr additive="base">
                                            <p:cTn id="12" dur="1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85000">
                                      <p:stCondLst>
                                        <p:cond delay="500"/>
                                      </p:stCondLst>
                                      <p:childTnLst>
                                        <p:set>
                                          <p:cBhvr>
                                            <p:cTn id="14" dur="1" fill="hold">
                                              <p:stCondLst>
                                                <p:cond delay="0"/>
                                              </p:stCondLst>
                                            </p:cTn>
                                            <p:tgtEl>
                                              <p:spTgt spid="51"/>
                                            </p:tgtEl>
                                            <p:attrNameLst>
                                              <p:attrName>style.visibility</p:attrName>
                                            </p:attrNameLst>
                                          </p:cBhvr>
                                          <p:to>
                                            <p:strVal val="visible"/>
                                          </p:to>
                                        </p:set>
                                        <p:anim calcmode="lin" valueType="num" p14:bounceEnd="85000">
                                          <p:cBhvr additive="base">
                                            <p:cTn id="15" dur="1500" fill="hold"/>
                                            <p:tgtEl>
                                              <p:spTgt spid="51"/>
                                            </p:tgtEl>
                                            <p:attrNameLst>
                                              <p:attrName>ppt_x</p:attrName>
                                            </p:attrNameLst>
                                          </p:cBhvr>
                                          <p:tavLst>
                                            <p:tav tm="0">
                                              <p:val>
                                                <p:strVal val="1+#ppt_w/2"/>
                                              </p:val>
                                            </p:tav>
                                            <p:tav tm="100000">
                                              <p:val>
                                                <p:strVal val="#ppt_x"/>
                                              </p:val>
                                            </p:tav>
                                          </p:tavLst>
                                        </p:anim>
                                        <p:anim calcmode="lin" valueType="num" p14:bounceEnd="85000">
                                          <p:cBhvr additive="base">
                                            <p:cTn id="16" dur="1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85000">
                                      <p:stCondLst>
                                        <p:cond delay="500"/>
                                      </p:stCondLst>
                                      <p:childTnLst>
                                        <p:set>
                                          <p:cBhvr>
                                            <p:cTn id="18" dur="1" fill="hold">
                                              <p:stCondLst>
                                                <p:cond delay="0"/>
                                              </p:stCondLst>
                                            </p:cTn>
                                            <p:tgtEl>
                                              <p:spTgt spid="52"/>
                                            </p:tgtEl>
                                            <p:attrNameLst>
                                              <p:attrName>style.visibility</p:attrName>
                                            </p:attrNameLst>
                                          </p:cBhvr>
                                          <p:to>
                                            <p:strVal val="visible"/>
                                          </p:to>
                                        </p:set>
                                        <p:anim calcmode="lin" valueType="num" p14:bounceEnd="85000">
                                          <p:cBhvr additive="base">
                                            <p:cTn id="19" dur="1500" fill="hold"/>
                                            <p:tgtEl>
                                              <p:spTgt spid="52"/>
                                            </p:tgtEl>
                                            <p:attrNameLst>
                                              <p:attrName>ppt_x</p:attrName>
                                            </p:attrNameLst>
                                          </p:cBhvr>
                                          <p:tavLst>
                                            <p:tav tm="0">
                                              <p:val>
                                                <p:strVal val="1+#ppt_w/2"/>
                                              </p:val>
                                            </p:tav>
                                            <p:tav tm="100000">
                                              <p:val>
                                                <p:strVal val="#ppt_x"/>
                                              </p:val>
                                            </p:tav>
                                          </p:tavLst>
                                        </p:anim>
                                        <p:anim calcmode="lin" valueType="num" p14:bounceEnd="85000">
                                          <p:cBhvr additive="base">
                                            <p:cTn id="20" dur="1500" fill="hold"/>
                                            <p:tgtEl>
                                              <p:spTgt spid="5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85000">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14:bounceEnd="85000">
                                          <p:cBhvr additive="base">
                                            <p:cTn id="23" dur="1500" fill="hold"/>
                                            <p:tgtEl>
                                              <p:spTgt spid="8"/>
                                            </p:tgtEl>
                                            <p:attrNameLst>
                                              <p:attrName>ppt_x</p:attrName>
                                            </p:attrNameLst>
                                          </p:cBhvr>
                                          <p:tavLst>
                                            <p:tav tm="0">
                                              <p:val>
                                                <p:strVal val="1+#ppt_w/2"/>
                                              </p:val>
                                            </p:tav>
                                            <p:tav tm="100000">
                                              <p:val>
                                                <p:strVal val="#ppt_x"/>
                                              </p:val>
                                            </p:tav>
                                          </p:tavLst>
                                        </p:anim>
                                        <p:anim calcmode="lin" valueType="num" p14:bounceEnd="85000">
                                          <p:cBhvr additive="base">
                                            <p:cTn id="24" dur="1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85000">
                                      <p:stCondLst>
                                        <p:cond delay="500"/>
                                      </p:stCondLst>
                                      <p:childTnLst>
                                        <p:set>
                                          <p:cBhvr>
                                            <p:cTn id="26" dur="1" fill="hold">
                                              <p:stCondLst>
                                                <p:cond delay="0"/>
                                              </p:stCondLst>
                                            </p:cTn>
                                            <p:tgtEl>
                                              <p:spTgt spid="6"/>
                                            </p:tgtEl>
                                            <p:attrNameLst>
                                              <p:attrName>style.visibility</p:attrName>
                                            </p:attrNameLst>
                                          </p:cBhvr>
                                          <p:to>
                                            <p:strVal val="visible"/>
                                          </p:to>
                                        </p:set>
                                        <p:anim calcmode="lin" valueType="num" p14:bounceEnd="85000">
                                          <p:cBhvr additive="base">
                                            <p:cTn id="27" dur="1500" fill="hold"/>
                                            <p:tgtEl>
                                              <p:spTgt spid="6"/>
                                            </p:tgtEl>
                                            <p:attrNameLst>
                                              <p:attrName>ppt_x</p:attrName>
                                            </p:attrNameLst>
                                          </p:cBhvr>
                                          <p:tavLst>
                                            <p:tav tm="0">
                                              <p:val>
                                                <p:strVal val="1+#ppt_w/2"/>
                                              </p:val>
                                            </p:tav>
                                            <p:tav tm="100000">
                                              <p:val>
                                                <p:strVal val="#ppt_x"/>
                                              </p:val>
                                            </p:tav>
                                          </p:tavLst>
                                        </p:anim>
                                        <p:anim calcmode="lin" valueType="num" p14:bounceEnd="85000">
                                          <p:cBhvr additive="base">
                                            <p:cTn id="28" dur="1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14:presetBounceEnd="85000">
                                      <p:stCondLst>
                                        <p:cond delay="500"/>
                                      </p:stCondLst>
                                      <p:childTnLst>
                                        <p:set>
                                          <p:cBhvr>
                                            <p:cTn id="30" dur="1" fill="hold">
                                              <p:stCondLst>
                                                <p:cond delay="0"/>
                                              </p:stCondLst>
                                            </p:cTn>
                                            <p:tgtEl>
                                              <p:spTgt spid="21"/>
                                            </p:tgtEl>
                                            <p:attrNameLst>
                                              <p:attrName>style.visibility</p:attrName>
                                            </p:attrNameLst>
                                          </p:cBhvr>
                                          <p:to>
                                            <p:strVal val="visible"/>
                                          </p:to>
                                        </p:set>
                                        <p:anim calcmode="lin" valueType="num" p14:bounceEnd="85000">
                                          <p:cBhvr additive="base">
                                            <p:cTn id="31" dur="1500" fill="hold"/>
                                            <p:tgtEl>
                                              <p:spTgt spid="21"/>
                                            </p:tgtEl>
                                            <p:attrNameLst>
                                              <p:attrName>ppt_x</p:attrName>
                                            </p:attrNameLst>
                                          </p:cBhvr>
                                          <p:tavLst>
                                            <p:tav tm="0">
                                              <p:val>
                                                <p:strVal val="1+#ppt_w/2"/>
                                              </p:val>
                                            </p:tav>
                                            <p:tav tm="100000">
                                              <p:val>
                                                <p:strVal val="#ppt_x"/>
                                              </p:val>
                                            </p:tav>
                                          </p:tavLst>
                                        </p:anim>
                                        <p:anim calcmode="lin" valueType="num" p14:bounceEnd="85000">
                                          <p:cBhvr additive="base">
                                            <p:cTn id="32" dur="150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14:presetBounceEnd="85000">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14:bounceEnd="85000">
                                          <p:cBhvr additive="base">
                                            <p:cTn id="35" dur="1500" fill="hold"/>
                                            <p:tgtEl>
                                              <p:spTgt spid="22"/>
                                            </p:tgtEl>
                                            <p:attrNameLst>
                                              <p:attrName>ppt_x</p:attrName>
                                            </p:attrNameLst>
                                          </p:cBhvr>
                                          <p:tavLst>
                                            <p:tav tm="0">
                                              <p:val>
                                                <p:strVal val="1+#ppt_w/2"/>
                                              </p:val>
                                            </p:tav>
                                            <p:tav tm="100000">
                                              <p:val>
                                                <p:strVal val="#ppt_x"/>
                                              </p:val>
                                            </p:tav>
                                          </p:tavLst>
                                        </p:anim>
                                        <p:anim calcmode="lin" valueType="num" p14:bounceEnd="85000">
                                          <p:cBhvr additive="base">
                                            <p:cTn id="36" dur="1500" fill="hold"/>
                                            <p:tgtEl>
                                              <p:spTgt spid="2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85000">
                                      <p:stCondLst>
                                        <p:cond delay="500"/>
                                      </p:stCondLst>
                                      <p:childTnLst>
                                        <p:set>
                                          <p:cBhvr>
                                            <p:cTn id="38" dur="1" fill="hold">
                                              <p:stCondLst>
                                                <p:cond delay="0"/>
                                              </p:stCondLst>
                                            </p:cTn>
                                            <p:tgtEl>
                                              <p:spTgt spid="24"/>
                                            </p:tgtEl>
                                            <p:attrNameLst>
                                              <p:attrName>style.visibility</p:attrName>
                                            </p:attrNameLst>
                                          </p:cBhvr>
                                          <p:to>
                                            <p:strVal val="visible"/>
                                          </p:to>
                                        </p:set>
                                        <p:anim calcmode="lin" valueType="num" p14:bounceEnd="85000">
                                          <p:cBhvr additive="base">
                                            <p:cTn id="39" dur="1500" fill="hold"/>
                                            <p:tgtEl>
                                              <p:spTgt spid="24"/>
                                            </p:tgtEl>
                                            <p:attrNameLst>
                                              <p:attrName>ppt_x</p:attrName>
                                            </p:attrNameLst>
                                          </p:cBhvr>
                                          <p:tavLst>
                                            <p:tav tm="0">
                                              <p:val>
                                                <p:strVal val="1+#ppt_w/2"/>
                                              </p:val>
                                            </p:tav>
                                            <p:tav tm="100000">
                                              <p:val>
                                                <p:strVal val="#ppt_x"/>
                                              </p:val>
                                            </p:tav>
                                          </p:tavLst>
                                        </p:anim>
                                        <p:anim calcmode="lin" valueType="num" p14:bounceEnd="85000">
                                          <p:cBhvr additive="base">
                                            <p:cTn id="40" dur="1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85000">
                                      <p:stCondLst>
                                        <p:cond delay="500"/>
                                      </p:stCondLst>
                                      <p:childTnLst>
                                        <p:set>
                                          <p:cBhvr>
                                            <p:cTn id="42" dur="1" fill="hold">
                                              <p:stCondLst>
                                                <p:cond delay="0"/>
                                              </p:stCondLst>
                                            </p:cTn>
                                            <p:tgtEl>
                                              <p:spTgt spid="25"/>
                                            </p:tgtEl>
                                            <p:attrNameLst>
                                              <p:attrName>style.visibility</p:attrName>
                                            </p:attrNameLst>
                                          </p:cBhvr>
                                          <p:to>
                                            <p:strVal val="visible"/>
                                          </p:to>
                                        </p:set>
                                        <p:anim calcmode="lin" valueType="num" p14:bounceEnd="85000">
                                          <p:cBhvr additive="base">
                                            <p:cTn id="43" dur="1500" fill="hold"/>
                                            <p:tgtEl>
                                              <p:spTgt spid="25"/>
                                            </p:tgtEl>
                                            <p:attrNameLst>
                                              <p:attrName>ppt_x</p:attrName>
                                            </p:attrNameLst>
                                          </p:cBhvr>
                                          <p:tavLst>
                                            <p:tav tm="0">
                                              <p:val>
                                                <p:strVal val="1+#ppt_w/2"/>
                                              </p:val>
                                            </p:tav>
                                            <p:tav tm="100000">
                                              <p:val>
                                                <p:strVal val="#ppt_x"/>
                                              </p:val>
                                            </p:tav>
                                          </p:tavLst>
                                        </p:anim>
                                        <p:anim calcmode="lin" valueType="num" p14:bounceEnd="85000">
                                          <p:cBhvr additive="base">
                                            <p:cTn id="44" dur="1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14:presetBounceEnd="85000">
                                      <p:stCondLst>
                                        <p:cond delay="500"/>
                                      </p:stCondLst>
                                      <p:childTnLst>
                                        <p:set>
                                          <p:cBhvr>
                                            <p:cTn id="46" dur="1" fill="hold">
                                              <p:stCondLst>
                                                <p:cond delay="0"/>
                                              </p:stCondLst>
                                            </p:cTn>
                                            <p:tgtEl>
                                              <p:spTgt spid="27"/>
                                            </p:tgtEl>
                                            <p:attrNameLst>
                                              <p:attrName>style.visibility</p:attrName>
                                            </p:attrNameLst>
                                          </p:cBhvr>
                                          <p:to>
                                            <p:strVal val="visible"/>
                                          </p:to>
                                        </p:set>
                                        <p:anim calcmode="lin" valueType="num" p14:bounceEnd="85000">
                                          <p:cBhvr additive="base">
                                            <p:cTn id="47" dur="1500" fill="hold"/>
                                            <p:tgtEl>
                                              <p:spTgt spid="27"/>
                                            </p:tgtEl>
                                            <p:attrNameLst>
                                              <p:attrName>ppt_x</p:attrName>
                                            </p:attrNameLst>
                                          </p:cBhvr>
                                          <p:tavLst>
                                            <p:tav tm="0">
                                              <p:val>
                                                <p:strVal val="1+#ppt_w/2"/>
                                              </p:val>
                                            </p:tav>
                                            <p:tav tm="100000">
                                              <p:val>
                                                <p:strVal val="#ppt_x"/>
                                              </p:val>
                                            </p:tav>
                                          </p:tavLst>
                                        </p:anim>
                                        <p:anim calcmode="lin" valueType="num" p14:bounceEnd="85000">
                                          <p:cBhvr additive="base">
                                            <p:cTn id="48" dur="1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14:presetBounceEnd="85000">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14:bounceEnd="85000">
                                          <p:cBhvr additive="base">
                                            <p:cTn id="51" dur="1500" fill="hold"/>
                                            <p:tgtEl>
                                              <p:spTgt spid="28"/>
                                            </p:tgtEl>
                                            <p:attrNameLst>
                                              <p:attrName>ppt_x</p:attrName>
                                            </p:attrNameLst>
                                          </p:cBhvr>
                                          <p:tavLst>
                                            <p:tav tm="0">
                                              <p:val>
                                                <p:strVal val="1+#ppt_w/2"/>
                                              </p:val>
                                            </p:tav>
                                            <p:tav tm="100000">
                                              <p:val>
                                                <p:strVal val="#ppt_x"/>
                                              </p:val>
                                            </p:tav>
                                          </p:tavLst>
                                        </p:anim>
                                        <p:anim calcmode="lin" valueType="num" p14:bounceEnd="85000">
                                          <p:cBhvr additive="base">
                                            <p:cTn id="52" dur="1500" fill="hold"/>
                                            <p:tgtEl>
                                              <p:spTgt spid="28"/>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14:presetBounceEnd="85000">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14:bounceEnd="85000">
                                          <p:cBhvr additive="base">
                                            <p:cTn id="55" dur="1500" fill="hold"/>
                                            <p:tgtEl>
                                              <p:spTgt spid="33"/>
                                            </p:tgtEl>
                                            <p:attrNameLst>
                                              <p:attrName>ppt_x</p:attrName>
                                            </p:attrNameLst>
                                          </p:cBhvr>
                                          <p:tavLst>
                                            <p:tav tm="0">
                                              <p:val>
                                                <p:strVal val="1+#ppt_w/2"/>
                                              </p:val>
                                            </p:tav>
                                            <p:tav tm="100000">
                                              <p:val>
                                                <p:strVal val="#ppt_x"/>
                                              </p:val>
                                            </p:tav>
                                          </p:tavLst>
                                        </p:anim>
                                        <p:anim calcmode="lin" valueType="num" p14:bounceEnd="85000">
                                          <p:cBhvr additive="base">
                                            <p:cTn id="56" dur="1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14:presetBounceEnd="85000">
                                      <p:stCondLst>
                                        <p:cond delay="500"/>
                                      </p:stCondLst>
                                      <p:childTnLst>
                                        <p:set>
                                          <p:cBhvr>
                                            <p:cTn id="58" dur="1" fill="hold">
                                              <p:stCondLst>
                                                <p:cond delay="0"/>
                                              </p:stCondLst>
                                            </p:cTn>
                                            <p:tgtEl>
                                              <p:spTgt spid="38"/>
                                            </p:tgtEl>
                                            <p:attrNameLst>
                                              <p:attrName>style.visibility</p:attrName>
                                            </p:attrNameLst>
                                          </p:cBhvr>
                                          <p:to>
                                            <p:strVal val="visible"/>
                                          </p:to>
                                        </p:set>
                                        <p:anim calcmode="lin" valueType="num" p14:bounceEnd="85000">
                                          <p:cBhvr additive="base">
                                            <p:cTn id="59" dur="1500" fill="hold"/>
                                            <p:tgtEl>
                                              <p:spTgt spid="38"/>
                                            </p:tgtEl>
                                            <p:attrNameLst>
                                              <p:attrName>ppt_x</p:attrName>
                                            </p:attrNameLst>
                                          </p:cBhvr>
                                          <p:tavLst>
                                            <p:tav tm="0">
                                              <p:val>
                                                <p:strVal val="1+#ppt_w/2"/>
                                              </p:val>
                                            </p:tav>
                                            <p:tav tm="100000">
                                              <p:val>
                                                <p:strVal val="#ppt_x"/>
                                              </p:val>
                                            </p:tav>
                                          </p:tavLst>
                                        </p:anim>
                                        <p:anim calcmode="lin" valueType="num" p14:bounceEnd="85000">
                                          <p:cBhvr additive="base">
                                            <p:cTn id="60" dur="1500" fill="hold"/>
                                            <p:tgtEl>
                                              <p:spTgt spid="38"/>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14:presetBounceEnd="85000">
                                      <p:stCondLst>
                                        <p:cond delay="500"/>
                                      </p:stCondLst>
                                      <p:childTnLst>
                                        <p:set>
                                          <p:cBhvr>
                                            <p:cTn id="62" dur="1" fill="hold">
                                              <p:stCondLst>
                                                <p:cond delay="0"/>
                                              </p:stCondLst>
                                            </p:cTn>
                                            <p:tgtEl>
                                              <p:spTgt spid="39"/>
                                            </p:tgtEl>
                                            <p:attrNameLst>
                                              <p:attrName>style.visibility</p:attrName>
                                            </p:attrNameLst>
                                          </p:cBhvr>
                                          <p:to>
                                            <p:strVal val="visible"/>
                                          </p:to>
                                        </p:set>
                                        <p:anim calcmode="lin" valueType="num" p14:bounceEnd="85000">
                                          <p:cBhvr additive="base">
                                            <p:cTn id="63" dur="1500" fill="hold"/>
                                            <p:tgtEl>
                                              <p:spTgt spid="39"/>
                                            </p:tgtEl>
                                            <p:attrNameLst>
                                              <p:attrName>ppt_x</p:attrName>
                                            </p:attrNameLst>
                                          </p:cBhvr>
                                          <p:tavLst>
                                            <p:tav tm="0">
                                              <p:val>
                                                <p:strVal val="1+#ppt_w/2"/>
                                              </p:val>
                                            </p:tav>
                                            <p:tav tm="100000">
                                              <p:val>
                                                <p:strVal val="#ppt_x"/>
                                              </p:val>
                                            </p:tav>
                                          </p:tavLst>
                                        </p:anim>
                                        <p:anim calcmode="lin" valueType="num" p14:bounceEnd="85000">
                                          <p:cBhvr additive="base">
                                            <p:cTn id="64" dur="1500" fill="hold"/>
                                            <p:tgtEl>
                                              <p:spTgt spid="39"/>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14:presetBounceEnd="85000">
                                      <p:stCondLst>
                                        <p:cond delay="500"/>
                                      </p:stCondLst>
                                      <p:childTnLst>
                                        <p:set>
                                          <p:cBhvr>
                                            <p:cTn id="66" dur="1" fill="hold">
                                              <p:stCondLst>
                                                <p:cond delay="0"/>
                                              </p:stCondLst>
                                            </p:cTn>
                                            <p:tgtEl>
                                              <p:spTgt spid="40"/>
                                            </p:tgtEl>
                                            <p:attrNameLst>
                                              <p:attrName>style.visibility</p:attrName>
                                            </p:attrNameLst>
                                          </p:cBhvr>
                                          <p:to>
                                            <p:strVal val="visible"/>
                                          </p:to>
                                        </p:set>
                                        <p:anim calcmode="lin" valueType="num" p14:bounceEnd="85000">
                                          <p:cBhvr additive="base">
                                            <p:cTn id="67" dur="1500" fill="hold"/>
                                            <p:tgtEl>
                                              <p:spTgt spid="40"/>
                                            </p:tgtEl>
                                            <p:attrNameLst>
                                              <p:attrName>ppt_x</p:attrName>
                                            </p:attrNameLst>
                                          </p:cBhvr>
                                          <p:tavLst>
                                            <p:tav tm="0">
                                              <p:val>
                                                <p:strVal val="1+#ppt_w/2"/>
                                              </p:val>
                                            </p:tav>
                                            <p:tav tm="100000">
                                              <p:val>
                                                <p:strVal val="#ppt_x"/>
                                              </p:val>
                                            </p:tav>
                                          </p:tavLst>
                                        </p:anim>
                                        <p:anim calcmode="lin" valueType="num" p14:bounceEnd="85000">
                                          <p:cBhvr additive="base">
                                            <p:cTn id="68" dur="1500" fill="hold"/>
                                            <p:tgtEl>
                                              <p:spTgt spid="40"/>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14:presetBounceEnd="85000">
                                      <p:stCondLst>
                                        <p:cond delay="500"/>
                                      </p:stCondLst>
                                      <p:childTnLst>
                                        <p:set>
                                          <p:cBhvr>
                                            <p:cTn id="70" dur="1" fill="hold">
                                              <p:stCondLst>
                                                <p:cond delay="0"/>
                                              </p:stCondLst>
                                            </p:cTn>
                                            <p:tgtEl>
                                              <p:spTgt spid="41"/>
                                            </p:tgtEl>
                                            <p:attrNameLst>
                                              <p:attrName>style.visibility</p:attrName>
                                            </p:attrNameLst>
                                          </p:cBhvr>
                                          <p:to>
                                            <p:strVal val="visible"/>
                                          </p:to>
                                        </p:set>
                                        <p:anim calcmode="lin" valueType="num" p14:bounceEnd="85000">
                                          <p:cBhvr additive="base">
                                            <p:cTn id="71" dur="1500" fill="hold"/>
                                            <p:tgtEl>
                                              <p:spTgt spid="41"/>
                                            </p:tgtEl>
                                            <p:attrNameLst>
                                              <p:attrName>ppt_x</p:attrName>
                                            </p:attrNameLst>
                                          </p:cBhvr>
                                          <p:tavLst>
                                            <p:tav tm="0">
                                              <p:val>
                                                <p:strVal val="1+#ppt_w/2"/>
                                              </p:val>
                                            </p:tav>
                                            <p:tav tm="100000">
                                              <p:val>
                                                <p:strVal val="#ppt_x"/>
                                              </p:val>
                                            </p:tav>
                                          </p:tavLst>
                                        </p:anim>
                                        <p:anim calcmode="lin" valueType="num" p14:bounceEnd="85000">
                                          <p:cBhvr additive="base">
                                            <p:cTn id="72" dur="1500" fill="hold"/>
                                            <p:tgtEl>
                                              <p:spTgt spid="41"/>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14:presetBounceEnd="85000">
                                      <p:stCondLst>
                                        <p:cond delay="500"/>
                                      </p:stCondLst>
                                      <p:childTnLst>
                                        <p:set>
                                          <p:cBhvr>
                                            <p:cTn id="74" dur="1" fill="hold">
                                              <p:stCondLst>
                                                <p:cond delay="0"/>
                                              </p:stCondLst>
                                            </p:cTn>
                                            <p:tgtEl>
                                              <p:spTgt spid="42"/>
                                            </p:tgtEl>
                                            <p:attrNameLst>
                                              <p:attrName>style.visibility</p:attrName>
                                            </p:attrNameLst>
                                          </p:cBhvr>
                                          <p:to>
                                            <p:strVal val="visible"/>
                                          </p:to>
                                        </p:set>
                                        <p:anim calcmode="lin" valueType="num" p14:bounceEnd="85000">
                                          <p:cBhvr additive="base">
                                            <p:cTn id="75" dur="1500" fill="hold"/>
                                            <p:tgtEl>
                                              <p:spTgt spid="42"/>
                                            </p:tgtEl>
                                            <p:attrNameLst>
                                              <p:attrName>ppt_x</p:attrName>
                                            </p:attrNameLst>
                                          </p:cBhvr>
                                          <p:tavLst>
                                            <p:tav tm="0">
                                              <p:val>
                                                <p:strVal val="1+#ppt_w/2"/>
                                              </p:val>
                                            </p:tav>
                                            <p:tav tm="100000">
                                              <p:val>
                                                <p:strVal val="#ppt_x"/>
                                              </p:val>
                                            </p:tav>
                                          </p:tavLst>
                                        </p:anim>
                                        <p:anim calcmode="lin" valueType="num" p14:bounceEnd="85000">
                                          <p:cBhvr additive="base">
                                            <p:cTn id="76" dur="1500" fill="hold"/>
                                            <p:tgtEl>
                                              <p:spTgt spid="42"/>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14:presetBounceEnd="85000">
                                      <p:stCondLst>
                                        <p:cond delay="500"/>
                                      </p:stCondLst>
                                      <p:childTnLst>
                                        <p:set>
                                          <p:cBhvr>
                                            <p:cTn id="78" dur="1" fill="hold">
                                              <p:stCondLst>
                                                <p:cond delay="0"/>
                                              </p:stCondLst>
                                            </p:cTn>
                                            <p:tgtEl>
                                              <p:spTgt spid="43"/>
                                            </p:tgtEl>
                                            <p:attrNameLst>
                                              <p:attrName>style.visibility</p:attrName>
                                            </p:attrNameLst>
                                          </p:cBhvr>
                                          <p:to>
                                            <p:strVal val="visible"/>
                                          </p:to>
                                        </p:set>
                                        <p:anim calcmode="lin" valueType="num" p14:bounceEnd="85000">
                                          <p:cBhvr additive="base">
                                            <p:cTn id="79" dur="1500" fill="hold"/>
                                            <p:tgtEl>
                                              <p:spTgt spid="43"/>
                                            </p:tgtEl>
                                            <p:attrNameLst>
                                              <p:attrName>ppt_x</p:attrName>
                                            </p:attrNameLst>
                                          </p:cBhvr>
                                          <p:tavLst>
                                            <p:tav tm="0">
                                              <p:val>
                                                <p:strVal val="1+#ppt_w/2"/>
                                              </p:val>
                                            </p:tav>
                                            <p:tav tm="100000">
                                              <p:val>
                                                <p:strVal val="#ppt_x"/>
                                              </p:val>
                                            </p:tav>
                                          </p:tavLst>
                                        </p:anim>
                                        <p:anim calcmode="lin" valueType="num" p14:bounceEnd="85000">
                                          <p:cBhvr additive="base">
                                            <p:cTn id="80" dur="1500" fill="hold"/>
                                            <p:tgtEl>
                                              <p:spTgt spid="43"/>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14:presetBounceEnd="85000">
                                      <p:stCondLst>
                                        <p:cond delay="500"/>
                                      </p:stCondLst>
                                      <p:childTnLst>
                                        <p:set>
                                          <p:cBhvr>
                                            <p:cTn id="82" dur="1" fill="hold">
                                              <p:stCondLst>
                                                <p:cond delay="0"/>
                                              </p:stCondLst>
                                            </p:cTn>
                                            <p:tgtEl>
                                              <p:spTgt spid="45"/>
                                            </p:tgtEl>
                                            <p:attrNameLst>
                                              <p:attrName>style.visibility</p:attrName>
                                            </p:attrNameLst>
                                          </p:cBhvr>
                                          <p:to>
                                            <p:strVal val="visible"/>
                                          </p:to>
                                        </p:set>
                                        <p:anim calcmode="lin" valueType="num" p14:bounceEnd="85000">
                                          <p:cBhvr additive="base">
                                            <p:cTn id="83" dur="1500" fill="hold"/>
                                            <p:tgtEl>
                                              <p:spTgt spid="45"/>
                                            </p:tgtEl>
                                            <p:attrNameLst>
                                              <p:attrName>ppt_x</p:attrName>
                                            </p:attrNameLst>
                                          </p:cBhvr>
                                          <p:tavLst>
                                            <p:tav tm="0">
                                              <p:val>
                                                <p:strVal val="1+#ppt_w/2"/>
                                              </p:val>
                                            </p:tav>
                                            <p:tav tm="100000">
                                              <p:val>
                                                <p:strVal val="#ppt_x"/>
                                              </p:val>
                                            </p:tav>
                                          </p:tavLst>
                                        </p:anim>
                                        <p:anim calcmode="lin" valueType="num" p14:bounceEnd="85000">
                                          <p:cBhvr additive="base">
                                            <p:cTn id="84" dur="1500" fill="hold"/>
                                            <p:tgtEl>
                                              <p:spTgt spid="45"/>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14:presetBounceEnd="85000">
                                      <p:stCondLst>
                                        <p:cond delay="500"/>
                                      </p:stCondLst>
                                      <p:childTnLst>
                                        <p:set>
                                          <p:cBhvr>
                                            <p:cTn id="86" dur="1" fill="hold">
                                              <p:stCondLst>
                                                <p:cond delay="0"/>
                                              </p:stCondLst>
                                            </p:cTn>
                                            <p:tgtEl>
                                              <p:spTgt spid="47"/>
                                            </p:tgtEl>
                                            <p:attrNameLst>
                                              <p:attrName>style.visibility</p:attrName>
                                            </p:attrNameLst>
                                          </p:cBhvr>
                                          <p:to>
                                            <p:strVal val="visible"/>
                                          </p:to>
                                        </p:set>
                                        <p:anim calcmode="lin" valueType="num" p14:bounceEnd="85000">
                                          <p:cBhvr additive="base">
                                            <p:cTn id="87" dur="1500" fill="hold"/>
                                            <p:tgtEl>
                                              <p:spTgt spid="47"/>
                                            </p:tgtEl>
                                            <p:attrNameLst>
                                              <p:attrName>ppt_x</p:attrName>
                                            </p:attrNameLst>
                                          </p:cBhvr>
                                          <p:tavLst>
                                            <p:tav tm="0">
                                              <p:val>
                                                <p:strVal val="1+#ppt_w/2"/>
                                              </p:val>
                                            </p:tav>
                                            <p:tav tm="100000">
                                              <p:val>
                                                <p:strVal val="#ppt_x"/>
                                              </p:val>
                                            </p:tav>
                                          </p:tavLst>
                                        </p:anim>
                                        <p:anim calcmode="lin" valueType="num" p14:bounceEnd="85000">
                                          <p:cBhvr additive="base">
                                            <p:cTn id="88" dur="1500" fill="hold"/>
                                            <p:tgtEl>
                                              <p:spTgt spid="47"/>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14:presetBounceEnd="85000">
                                      <p:stCondLst>
                                        <p:cond delay="500"/>
                                      </p:stCondLst>
                                      <p:childTnLst>
                                        <p:set>
                                          <p:cBhvr>
                                            <p:cTn id="90" dur="1" fill="hold">
                                              <p:stCondLst>
                                                <p:cond delay="0"/>
                                              </p:stCondLst>
                                            </p:cTn>
                                            <p:tgtEl>
                                              <p:spTgt spid="70"/>
                                            </p:tgtEl>
                                            <p:attrNameLst>
                                              <p:attrName>style.visibility</p:attrName>
                                            </p:attrNameLst>
                                          </p:cBhvr>
                                          <p:to>
                                            <p:strVal val="visible"/>
                                          </p:to>
                                        </p:set>
                                        <p:anim calcmode="lin" valueType="num" p14:bounceEnd="85000">
                                          <p:cBhvr additive="base">
                                            <p:cTn id="91" dur="1500" fill="hold"/>
                                            <p:tgtEl>
                                              <p:spTgt spid="70"/>
                                            </p:tgtEl>
                                            <p:attrNameLst>
                                              <p:attrName>ppt_x</p:attrName>
                                            </p:attrNameLst>
                                          </p:cBhvr>
                                          <p:tavLst>
                                            <p:tav tm="0">
                                              <p:val>
                                                <p:strVal val="1+#ppt_w/2"/>
                                              </p:val>
                                            </p:tav>
                                            <p:tav tm="100000">
                                              <p:val>
                                                <p:strVal val="#ppt_x"/>
                                              </p:val>
                                            </p:tav>
                                          </p:tavLst>
                                        </p:anim>
                                        <p:anim calcmode="lin" valueType="num" p14:bounceEnd="85000">
                                          <p:cBhvr additive="base">
                                            <p:cTn id="92" dur="1500" fill="hold"/>
                                            <p:tgtEl>
                                              <p:spTgt spid="70"/>
                                            </p:tgtEl>
                                            <p:attrNameLst>
                                              <p:attrName>ppt_y</p:attrName>
                                            </p:attrNameLst>
                                          </p:cBhvr>
                                          <p:tavLst>
                                            <p:tav tm="0">
                                              <p:val>
                                                <p:strVal val="#ppt_y"/>
                                              </p:val>
                                            </p:tav>
                                            <p:tav tm="100000">
                                              <p:val>
                                                <p:strVal val="#ppt_y"/>
                                              </p:val>
                                            </p:tav>
                                          </p:tavLst>
                                        </p:anim>
                                      </p:childTnLst>
                                    </p:cTn>
                                  </p:par>
                                  <p:par>
                                    <p:cTn id="93" presetID="42" presetClass="entr" presetSubtype="0" fill="hold" nodeType="withEffect">
                                      <p:stCondLst>
                                        <p:cond delay="50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1500"/>
                                            <p:tgtEl>
                                              <p:spTgt spid="55"/>
                                            </p:tgtEl>
                                          </p:cBhvr>
                                        </p:animEffect>
                                        <p:anim calcmode="lin" valueType="num">
                                          <p:cBhvr>
                                            <p:cTn id="96" dur="1500" fill="hold"/>
                                            <p:tgtEl>
                                              <p:spTgt spid="55"/>
                                            </p:tgtEl>
                                            <p:attrNameLst>
                                              <p:attrName>ppt_x</p:attrName>
                                            </p:attrNameLst>
                                          </p:cBhvr>
                                          <p:tavLst>
                                            <p:tav tm="0">
                                              <p:val>
                                                <p:strVal val="#ppt_x"/>
                                              </p:val>
                                            </p:tav>
                                            <p:tav tm="100000">
                                              <p:val>
                                                <p:strVal val="#ppt_x"/>
                                              </p:val>
                                            </p:tav>
                                          </p:tavLst>
                                        </p:anim>
                                        <p:anim calcmode="lin" valueType="num">
                                          <p:cBhvr>
                                            <p:cTn id="97" dur="1500" fill="hold"/>
                                            <p:tgtEl>
                                              <p:spTgt spid="55"/>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500"/>
                                      </p:stCondLst>
                                      <p:childTnLst>
                                        <p:set>
                                          <p:cBhvr>
                                            <p:cTn id="99" dur="1" fill="hold">
                                              <p:stCondLst>
                                                <p:cond delay="0"/>
                                              </p:stCondLst>
                                            </p:cTn>
                                            <p:tgtEl>
                                              <p:spTgt spid="56"/>
                                            </p:tgtEl>
                                            <p:attrNameLst>
                                              <p:attrName>style.visibility</p:attrName>
                                            </p:attrNameLst>
                                          </p:cBhvr>
                                          <p:to>
                                            <p:strVal val="visible"/>
                                          </p:to>
                                        </p:set>
                                        <p:animEffect transition="in" filter="fade">
                                          <p:cBhvr>
                                            <p:cTn id="100" dur="1500"/>
                                            <p:tgtEl>
                                              <p:spTgt spid="56"/>
                                            </p:tgtEl>
                                          </p:cBhvr>
                                        </p:animEffect>
                                        <p:anim calcmode="lin" valueType="num">
                                          <p:cBhvr>
                                            <p:cTn id="101" dur="1500" fill="hold"/>
                                            <p:tgtEl>
                                              <p:spTgt spid="56"/>
                                            </p:tgtEl>
                                            <p:attrNameLst>
                                              <p:attrName>ppt_x</p:attrName>
                                            </p:attrNameLst>
                                          </p:cBhvr>
                                          <p:tavLst>
                                            <p:tav tm="0">
                                              <p:val>
                                                <p:strVal val="#ppt_x"/>
                                              </p:val>
                                            </p:tav>
                                            <p:tav tm="100000">
                                              <p:val>
                                                <p:strVal val="#ppt_x"/>
                                              </p:val>
                                            </p:tav>
                                          </p:tavLst>
                                        </p:anim>
                                        <p:anim calcmode="lin" valueType="num">
                                          <p:cBhvr>
                                            <p:cTn id="102" dur="1500" fill="hold"/>
                                            <p:tgtEl>
                                              <p:spTgt spid="56"/>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50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1500"/>
                                            <p:tgtEl>
                                              <p:spTgt spid="59"/>
                                            </p:tgtEl>
                                          </p:cBhvr>
                                        </p:animEffect>
                                        <p:anim calcmode="lin" valueType="num">
                                          <p:cBhvr>
                                            <p:cTn id="106" dur="1500" fill="hold"/>
                                            <p:tgtEl>
                                              <p:spTgt spid="59"/>
                                            </p:tgtEl>
                                            <p:attrNameLst>
                                              <p:attrName>ppt_x</p:attrName>
                                            </p:attrNameLst>
                                          </p:cBhvr>
                                          <p:tavLst>
                                            <p:tav tm="0">
                                              <p:val>
                                                <p:strVal val="#ppt_x"/>
                                              </p:val>
                                            </p:tav>
                                            <p:tav tm="100000">
                                              <p:val>
                                                <p:strVal val="#ppt_x"/>
                                              </p:val>
                                            </p:tav>
                                          </p:tavLst>
                                        </p:anim>
                                        <p:anim calcmode="lin" valueType="num">
                                          <p:cBhvr>
                                            <p:cTn id="107" dur="1500" fill="hold"/>
                                            <p:tgtEl>
                                              <p:spTgt spid="59"/>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50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1500"/>
                                            <p:tgtEl>
                                              <p:spTgt spid="62"/>
                                            </p:tgtEl>
                                          </p:cBhvr>
                                        </p:animEffect>
                                        <p:anim calcmode="lin" valueType="num">
                                          <p:cBhvr>
                                            <p:cTn id="111" dur="1500" fill="hold"/>
                                            <p:tgtEl>
                                              <p:spTgt spid="62"/>
                                            </p:tgtEl>
                                            <p:attrNameLst>
                                              <p:attrName>ppt_x</p:attrName>
                                            </p:attrNameLst>
                                          </p:cBhvr>
                                          <p:tavLst>
                                            <p:tav tm="0">
                                              <p:val>
                                                <p:strVal val="#ppt_x"/>
                                              </p:val>
                                            </p:tav>
                                            <p:tav tm="100000">
                                              <p:val>
                                                <p:strVal val="#ppt_x"/>
                                              </p:val>
                                            </p:tav>
                                          </p:tavLst>
                                        </p:anim>
                                        <p:anim calcmode="lin" valueType="num">
                                          <p:cBhvr>
                                            <p:cTn id="112" dur="1500" fill="hold"/>
                                            <p:tgtEl>
                                              <p:spTgt spid="62"/>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500"/>
                                      </p:stCondLst>
                                      <p:childTnLst>
                                        <p:set>
                                          <p:cBhvr>
                                            <p:cTn id="114" dur="1" fill="hold">
                                              <p:stCondLst>
                                                <p:cond delay="0"/>
                                              </p:stCondLst>
                                            </p:cTn>
                                            <p:tgtEl>
                                              <p:spTgt spid="65"/>
                                            </p:tgtEl>
                                            <p:attrNameLst>
                                              <p:attrName>style.visibility</p:attrName>
                                            </p:attrNameLst>
                                          </p:cBhvr>
                                          <p:to>
                                            <p:strVal val="visible"/>
                                          </p:to>
                                        </p:set>
                                        <p:animEffect transition="in" filter="fade">
                                          <p:cBhvr>
                                            <p:cTn id="115" dur="1500"/>
                                            <p:tgtEl>
                                              <p:spTgt spid="65"/>
                                            </p:tgtEl>
                                          </p:cBhvr>
                                        </p:animEffect>
                                        <p:anim calcmode="lin" valueType="num">
                                          <p:cBhvr>
                                            <p:cTn id="116" dur="1500" fill="hold"/>
                                            <p:tgtEl>
                                              <p:spTgt spid="65"/>
                                            </p:tgtEl>
                                            <p:attrNameLst>
                                              <p:attrName>ppt_x</p:attrName>
                                            </p:attrNameLst>
                                          </p:cBhvr>
                                          <p:tavLst>
                                            <p:tav tm="0">
                                              <p:val>
                                                <p:strVal val="#ppt_x"/>
                                              </p:val>
                                            </p:tav>
                                            <p:tav tm="100000">
                                              <p:val>
                                                <p:strVal val="#ppt_x"/>
                                              </p:val>
                                            </p:tav>
                                          </p:tavLst>
                                        </p:anim>
                                        <p:anim calcmode="lin" valueType="num">
                                          <p:cBhvr>
                                            <p:cTn id="117" dur="1500" fill="hold"/>
                                            <p:tgtEl>
                                              <p:spTgt spid="65"/>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66"/>
                                            </p:tgtEl>
                                            <p:attrNameLst>
                                              <p:attrName>style.visibility</p:attrName>
                                            </p:attrNameLst>
                                          </p:cBhvr>
                                          <p:to>
                                            <p:strVal val="visible"/>
                                          </p:to>
                                        </p:set>
                                        <p:animEffect transition="in" filter="fade">
                                          <p:cBhvr>
                                            <p:cTn id="120" dur="1500"/>
                                            <p:tgtEl>
                                              <p:spTgt spid="66"/>
                                            </p:tgtEl>
                                          </p:cBhvr>
                                        </p:animEffect>
                                        <p:anim calcmode="lin" valueType="num">
                                          <p:cBhvr>
                                            <p:cTn id="121" dur="1500" fill="hold"/>
                                            <p:tgtEl>
                                              <p:spTgt spid="66"/>
                                            </p:tgtEl>
                                            <p:attrNameLst>
                                              <p:attrName>ppt_x</p:attrName>
                                            </p:attrNameLst>
                                          </p:cBhvr>
                                          <p:tavLst>
                                            <p:tav tm="0">
                                              <p:val>
                                                <p:strVal val="#ppt_x"/>
                                              </p:val>
                                            </p:tav>
                                            <p:tav tm="100000">
                                              <p:val>
                                                <p:strVal val="#ppt_x"/>
                                              </p:val>
                                            </p:tav>
                                          </p:tavLst>
                                        </p:anim>
                                        <p:anim calcmode="lin" valueType="num">
                                          <p:cBhvr>
                                            <p:cTn id="122" dur="1500" fill="hold"/>
                                            <p:tgtEl>
                                              <p:spTgt spid="66"/>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67"/>
                                            </p:tgtEl>
                                            <p:attrNameLst>
                                              <p:attrName>style.visibility</p:attrName>
                                            </p:attrNameLst>
                                          </p:cBhvr>
                                          <p:to>
                                            <p:strVal val="visible"/>
                                          </p:to>
                                        </p:set>
                                        <p:animEffect transition="in" filter="fade">
                                          <p:cBhvr>
                                            <p:cTn id="125" dur="1500"/>
                                            <p:tgtEl>
                                              <p:spTgt spid="67"/>
                                            </p:tgtEl>
                                          </p:cBhvr>
                                        </p:animEffect>
                                        <p:anim calcmode="lin" valueType="num">
                                          <p:cBhvr>
                                            <p:cTn id="126" dur="1500" fill="hold"/>
                                            <p:tgtEl>
                                              <p:spTgt spid="67"/>
                                            </p:tgtEl>
                                            <p:attrNameLst>
                                              <p:attrName>ppt_x</p:attrName>
                                            </p:attrNameLst>
                                          </p:cBhvr>
                                          <p:tavLst>
                                            <p:tav tm="0">
                                              <p:val>
                                                <p:strVal val="#ppt_x"/>
                                              </p:val>
                                            </p:tav>
                                            <p:tav tm="100000">
                                              <p:val>
                                                <p:strVal val="#ppt_x"/>
                                              </p:val>
                                            </p:tav>
                                          </p:tavLst>
                                        </p:anim>
                                        <p:anim calcmode="lin" valueType="num">
                                          <p:cBhvr>
                                            <p:cTn id="127" dur="1500" fill="hold"/>
                                            <p:tgtEl>
                                              <p:spTgt spid="67"/>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500"/>
                                      </p:stCondLst>
                                      <p:childTnLst>
                                        <p:set>
                                          <p:cBhvr>
                                            <p:cTn id="129" dur="1" fill="hold">
                                              <p:stCondLst>
                                                <p:cond delay="0"/>
                                              </p:stCondLst>
                                            </p:cTn>
                                            <p:tgtEl>
                                              <p:spTgt spid="68"/>
                                            </p:tgtEl>
                                            <p:attrNameLst>
                                              <p:attrName>style.visibility</p:attrName>
                                            </p:attrNameLst>
                                          </p:cBhvr>
                                          <p:to>
                                            <p:strVal val="visible"/>
                                          </p:to>
                                        </p:set>
                                        <p:animEffect transition="in" filter="fade">
                                          <p:cBhvr>
                                            <p:cTn id="130" dur="1500"/>
                                            <p:tgtEl>
                                              <p:spTgt spid="68"/>
                                            </p:tgtEl>
                                          </p:cBhvr>
                                        </p:animEffect>
                                        <p:anim calcmode="lin" valueType="num">
                                          <p:cBhvr>
                                            <p:cTn id="131" dur="1500" fill="hold"/>
                                            <p:tgtEl>
                                              <p:spTgt spid="68"/>
                                            </p:tgtEl>
                                            <p:attrNameLst>
                                              <p:attrName>ppt_x</p:attrName>
                                            </p:attrNameLst>
                                          </p:cBhvr>
                                          <p:tavLst>
                                            <p:tav tm="0">
                                              <p:val>
                                                <p:strVal val="#ppt_x"/>
                                              </p:val>
                                            </p:tav>
                                            <p:tav tm="100000">
                                              <p:val>
                                                <p:strVal val="#ppt_x"/>
                                              </p:val>
                                            </p:tav>
                                          </p:tavLst>
                                        </p:anim>
                                        <p:anim calcmode="lin" valueType="num">
                                          <p:cBhvr>
                                            <p:cTn id="132" dur="1500" fill="hold"/>
                                            <p:tgtEl>
                                              <p:spTgt spid="68"/>
                                            </p:tgtEl>
                                            <p:attrNameLst>
                                              <p:attrName>ppt_y</p:attrName>
                                            </p:attrNameLst>
                                          </p:cBhvr>
                                          <p:tavLst>
                                            <p:tav tm="0">
                                              <p:val>
                                                <p:strVal val="#ppt_y+.1"/>
                                              </p:val>
                                            </p:tav>
                                            <p:tav tm="100000">
                                              <p:val>
                                                <p:strVal val="#ppt_y"/>
                                              </p:val>
                                            </p:tav>
                                          </p:tavLst>
                                        </p:anim>
                                      </p:childTnLst>
                                    </p:cTn>
                                  </p:par>
                                  <p:par>
                                    <p:cTn id="133" presetID="2" presetClass="entr" presetSubtype="2" fill="hold" nodeType="withEffect" p14:presetBounceEnd="85000">
                                      <p:stCondLst>
                                        <p:cond delay="500"/>
                                      </p:stCondLst>
                                      <p:childTnLst>
                                        <p:set>
                                          <p:cBhvr>
                                            <p:cTn id="134" dur="1" fill="hold">
                                              <p:stCondLst>
                                                <p:cond delay="0"/>
                                              </p:stCondLst>
                                            </p:cTn>
                                            <p:tgtEl>
                                              <p:spTgt spid="46"/>
                                            </p:tgtEl>
                                            <p:attrNameLst>
                                              <p:attrName>style.visibility</p:attrName>
                                            </p:attrNameLst>
                                          </p:cBhvr>
                                          <p:to>
                                            <p:strVal val="visible"/>
                                          </p:to>
                                        </p:set>
                                        <p:anim calcmode="lin" valueType="num" p14:bounceEnd="85000">
                                          <p:cBhvr additive="base">
                                            <p:cTn id="135" dur="1500" fill="hold"/>
                                            <p:tgtEl>
                                              <p:spTgt spid="46"/>
                                            </p:tgtEl>
                                            <p:attrNameLst>
                                              <p:attrName>ppt_x</p:attrName>
                                            </p:attrNameLst>
                                          </p:cBhvr>
                                          <p:tavLst>
                                            <p:tav tm="0">
                                              <p:val>
                                                <p:strVal val="1+#ppt_w/2"/>
                                              </p:val>
                                            </p:tav>
                                            <p:tav tm="100000">
                                              <p:val>
                                                <p:strVal val="#ppt_x"/>
                                              </p:val>
                                            </p:tav>
                                          </p:tavLst>
                                        </p:anim>
                                        <p:anim calcmode="lin" valueType="num" p14:bounceEnd="85000">
                                          <p:cBhvr additive="base">
                                            <p:cTn id="136" dur="1500" fill="hold"/>
                                            <p:tgtEl>
                                              <p:spTgt spid="46"/>
                                            </p:tgtEl>
                                            <p:attrNameLst>
                                              <p:attrName>ppt_y</p:attrName>
                                            </p:attrNameLst>
                                          </p:cBhvr>
                                          <p:tavLst>
                                            <p:tav tm="0">
                                              <p:val>
                                                <p:strVal val="#ppt_y"/>
                                              </p:val>
                                            </p:tav>
                                            <p:tav tm="100000">
                                              <p:val>
                                                <p:strVal val="#ppt_y"/>
                                              </p:val>
                                            </p:tav>
                                          </p:tavLst>
                                        </p:anim>
                                      </p:childTnLst>
                                    </p:cTn>
                                  </p:par>
                                  <p:par>
                                    <p:cTn id="137" presetID="2" presetClass="entr" presetSubtype="2" fill="hold" nodeType="withEffect" p14:presetBounceEnd="85000">
                                      <p:stCondLst>
                                        <p:cond delay="500"/>
                                      </p:stCondLst>
                                      <p:childTnLst>
                                        <p:set>
                                          <p:cBhvr>
                                            <p:cTn id="138" dur="1" fill="hold">
                                              <p:stCondLst>
                                                <p:cond delay="0"/>
                                              </p:stCondLst>
                                            </p:cTn>
                                            <p:tgtEl>
                                              <p:spTgt spid="48"/>
                                            </p:tgtEl>
                                            <p:attrNameLst>
                                              <p:attrName>style.visibility</p:attrName>
                                            </p:attrNameLst>
                                          </p:cBhvr>
                                          <p:to>
                                            <p:strVal val="visible"/>
                                          </p:to>
                                        </p:set>
                                        <p:anim calcmode="lin" valueType="num" p14:bounceEnd="85000">
                                          <p:cBhvr additive="base">
                                            <p:cTn id="139" dur="1500" fill="hold"/>
                                            <p:tgtEl>
                                              <p:spTgt spid="48"/>
                                            </p:tgtEl>
                                            <p:attrNameLst>
                                              <p:attrName>ppt_x</p:attrName>
                                            </p:attrNameLst>
                                          </p:cBhvr>
                                          <p:tavLst>
                                            <p:tav tm="0">
                                              <p:val>
                                                <p:strVal val="1+#ppt_w/2"/>
                                              </p:val>
                                            </p:tav>
                                            <p:tav tm="100000">
                                              <p:val>
                                                <p:strVal val="#ppt_x"/>
                                              </p:val>
                                            </p:tav>
                                          </p:tavLst>
                                        </p:anim>
                                        <p:anim calcmode="lin" valueType="num" p14:bounceEnd="85000">
                                          <p:cBhvr additive="base">
                                            <p:cTn id="140" dur="1500" fill="hold"/>
                                            <p:tgtEl>
                                              <p:spTgt spid="48"/>
                                            </p:tgtEl>
                                            <p:attrNameLst>
                                              <p:attrName>ppt_y</p:attrName>
                                            </p:attrNameLst>
                                          </p:cBhvr>
                                          <p:tavLst>
                                            <p:tav tm="0">
                                              <p:val>
                                                <p:strVal val="#ppt_y"/>
                                              </p:val>
                                            </p:tav>
                                            <p:tav tm="100000">
                                              <p:val>
                                                <p:strVal val="#ppt_y"/>
                                              </p:val>
                                            </p:tav>
                                          </p:tavLst>
                                        </p:anim>
                                      </p:childTnLst>
                                    </p:cTn>
                                  </p:par>
                                  <p:par>
                                    <p:cTn id="141" presetID="2" presetClass="entr" presetSubtype="2" fill="hold" nodeType="withEffect" p14:presetBounceEnd="85000">
                                      <p:stCondLst>
                                        <p:cond delay="500"/>
                                      </p:stCondLst>
                                      <p:childTnLst>
                                        <p:set>
                                          <p:cBhvr>
                                            <p:cTn id="142" dur="1" fill="hold">
                                              <p:stCondLst>
                                                <p:cond delay="0"/>
                                              </p:stCondLst>
                                            </p:cTn>
                                            <p:tgtEl>
                                              <p:spTgt spid="69"/>
                                            </p:tgtEl>
                                            <p:attrNameLst>
                                              <p:attrName>style.visibility</p:attrName>
                                            </p:attrNameLst>
                                          </p:cBhvr>
                                          <p:to>
                                            <p:strVal val="visible"/>
                                          </p:to>
                                        </p:set>
                                        <p:anim calcmode="lin" valueType="num" p14:bounceEnd="85000">
                                          <p:cBhvr additive="base">
                                            <p:cTn id="143" dur="1500" fill="hold"/>
                                            <p:tgtEl>
                                              <p:spTgt spid="69"/>
                                            </p:tgtEl>
                                            <p:attrNameLst>
                                              <p:attrName>ppt_x</p:attrName>
                                            </p:attrNameLst>
                                          </p:cBhvr>
                                          <p:tavLst>
                                            <p:tav tm="0">
                                              <p:val>
                                                <p:strVal val="1+#ppt_w/2"/>
                                              </p:val>
                                            </p:tav>
                                            <p:tav tm="100000">
                                              <p:val>
                                                <p:strVal val="#ppt_x"/>
                                              </p:val>
                                            </p:tav>
                                          </p:tavLst>
                                        </p:anim>
                                        <p:anim calcmode="lin" valueType="num" p14:bounceEnd="85000">
                                          <p:cBhvr additive="base">
                                            <p:cTn id="144" dur="1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8" grpId="0" animBg="1"/>
          <p:bldP spid="6" grpId="0" animBg="1"/>
          <p:bldP spid="21" grpId="0" animBg="1"/>
          <p:bldP spid="22" grpId="0" animBg="1"/>
          <p:bldP spid="24" grpId="0" animBg="1"/>
          <p:bldP spid="25" grpId="0" animBg="1"/>
          <p:bldP spid="27" grpId="0" animBg="1"/>
          <p:bldP spid="28" grpId="0" animBg="1"/>
          <p:bldP spid="38" grpId="0"/>
          <p:bldP spid="39" grpId="0"/>
          <p:bldP spid="40" grpId="0"/>
          <p:bldP spid="41" grpId="0"/>
          <p:bldP spid="42" grpId="0"/>
          <p:bldP spid="43" grpId="0"/>
          <p:bldP spid="45" grpId="0"/>
          <p:bldP spid="47" grpId="0"/>
          <p:bldP spid="65" grpId="0"/>
          <p:bldP spid="66" grpId="0"/>
          <p:bldP spid="67" grpId="0"/>
          <p:bldP spid="68" grpId="0"/>
          <p:bldP spid="7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500" fill="hold"/>
                                            <p:tgtEl>
                                              <p:spTgt spid="49"/>
                                            </p:tgtEl>
                                            <p:attrNameLst>
                                              <p:attrName>ppt_x</p:attrName>
                                            </p:attrNameLst>
                                          </p:cBhvr>
                                          <p:tavLst>
                                            <p:tav tm="0">
                                              <p:val>
                                                <p:strVal val="1+#ppt_w/2"/>
                                              </p:val>
                                            </p:tav>
                                            <p:tav tm="100000">
                                              <p:val>
                                                <p:strVal val="#ppt_x"/>
                                              </p:val>
                                            </p:tav>
                                          </p:tavLst>
                                        </p:anim>
                                        <p:anim calcmode="lin" valueType="num">
                                          <p:cBhvr additive="base">
                                            <p:cTn id="8" dur="15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1500" fill="hold"/>
                                            <p:tgtEl>
                                              <p:spTgt spid="50"/>
                                            </p:tgtEl>
                                            <p:attrNameLst>
                                              <p:attrName>ppt_x</p:attrName>
                                            </p:attrNameLst>
                                          </p:cBhvr>
                                          <p:tavLst>
                                            <p:tav tm="0">
                                              <p:val>
                                                <p:strVal val="1+#ppt_w/2"/>
                                              </p:val>
                                            </p:tav>
                                            <p:tav tm="100000">
                                              <p:val>
                                                <p:strVal val="#ppt_x"/>
                                              </p:val>
                                            </p:tav>
                                          </p:tavLst>
                                        </p:anim>
                                        <p:anim calcmode="lin" valueType="num">
                                          <p:cBhvr additive="base">
                                            <p:cTn id="12" dur="1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1500" fill="hold"/>
                                            <p:tgtEl>
                                              <p:spTgt spid="51"/>
                                            </p:tgtEl>
                                            <p:attrNameLst>
                                              <p:attrName>ppt_x</p:attrName>
                                            </p:attrNameLst>
                                          </p:cBhvr>
                                          <p:tavLst>
                                            <p:tav tm="0">
                                              <p:val>
                                                <p:strVal val="1+#ppt_w/2"/>
                                              </p:val>
                                            </p:tav>
                                            <p:tav tm="100000">
                                              <p:val>
                                                <p:strVal val="#ppt_x"/>
                                              </p:val>
                                            </p:tav>
                                          </p:tavLst>
                                        </p:anim>
                                        <p:anim calcmode="lin" valueType="num">
                                          <p:cBhvr additive="base">
                                            <p:cTn id="16" dur="1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1500" fill="hold"/>
                                            <p:tgtEl>
                                              <p:spTgt spid="52"/>
                                            </p:tgtEl>
                                            <p:attrNameLst>
                                              <p:attrName>ppt_x</p:attrName>
                                            </p:attrNameLst>
                                          </p:cBhvr>
                                          <p:tavLst>
                                            <p:tav tm="0">
                                              <p:val>
                                                <p:strVal val="1+#ppt_w/2"/>
                                              </p:val>
                                            </p:tav>
                                            <p:tav tm="100000">
                                              <p:val>
                                                <p:strVal val="#ppt_x"/>
                                              </p:val>
                                            </p:tav>
                                          </p:tavLst>
                                        </p:anim>
                                        <p:anim calcmode="lin" valueType="num">
                                          <p:cBhvr additive="base">
                                            <p:cTn id="20" dur="1500" fill="hold"/>
                                            <p:tgtEl>
                                              <p:spTgt spid="5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500" fill="hold"/>
                                            <p:tgtEl>
                                              <p:spTgt spid="8"/>
                                            </p:tgtEl>
                                            <p:attrNameLst>
                                              <p:attrName>ppt_x</p:attrName>
                                            </p:attrNameLst>
                                          </p:cBhvr>
                                          <p:tavLst>
                                            <p:tav tm="0">
                                              <p:val>
                                                <p:strVal val="1+#ppt_w/2"/>
                                              </p:val>
                                            </p:tav>
                                            <p:tav tm="100000">
                                              <p:val>
                                                <p:strVal val="#ppt_x"/>
                                              </p:val>
                                            </p:tav>
                                          </p:tavLst>
                                        </p:anim>
                                        <p:anim calcmode="lin" valueType="num">
                                          <p:cBhvr additive="base">
                                            <p:cTn id="24" dur="1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1+#ppt_w/2"/>
                                              </p:val>
                                            </p:tav>
                                            <p:tav tm="100000">
                                              <p:val>
                                                <p:strVal val="#ppt_x"/>
                                              </p:val>
                                            </p:tav>
                                          </p:tavLst>
                                        </p:anim>
                                        <p:anim calcmode="lin" valueType="num">
                                          <p:cBhvr additive="base">
                                            <p:cTn id="28" dur="1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5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1500" fill="hold"/>
                                            <p:tgtEl>
                                              <p:spTgt spid="21"/>
                                            </p:tgtEl>
                                            <p:attrNameLst>
                                              <p:attrName>ppt_x</p:attrName>
                                            </p:attrNameLst>
                                          </p:cBhvr>
                                          <p:tavLst>
                                            <p:tav tm="0">
                                              <p:val>
                                                <p:strVal val="1+#ppt_w/2"/>
                                              </p:val>
                                            </p:tav>
                                            <p:tav tm="100000">
                                              <p:val>
                                                <p:strVal val="#ppt_x"/>
                                              </p:val>
                                            </p:tav>
                                          </p:tavLst>
                                        </p:anim>
                                        <p:anim calcmode="lin" valueType="num">
                                          <p:cBhvr additive="base">
                                            <p:cTn id="32" dur="150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1500" fill="hold"/>
                                            <p:tgtEl>
                                              <p:spTgt spid="22"/>
                                            </p:tgtEl>
                                            <p:attrNameLst>
                                              <p:attrName>ppt_x</p:attrName>
                                            </p:attrNameLst>
                                          </p:cBhvr>
                                          <p:tavLst>
                                            <p:tav tm="0">
                                              <p:val>
                                                <p:strVal val="1+#ppt_w/2"/>
                                              </p:val>
                                            </p:tav>
                                            <p:tav tm="100000">
                                              <p:val>
                                                <p:strVal val="#ppt_x"/>
                                              </p:val>
                                            </p:tav>
                                          </p:tavLst>
                                        </p:anim>
                                        <p:anim calcmode="lin" valueType="num">
                                          <p:cBhvr additive="base">
                                            <p:cTn id="36" dur="1500" fill="hold"/>
                                            <p:tgtEl>
                                              <p:spTgt spid="2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5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1500" fill="hold"/>
                                            <p:tgtEl>
                                              <p:spTgt spid="24"/>
                                            </p:tgtEl>
                                            <p:attrNameLst>
                                              <p:attrName>ppt_x</p:attrName>
                                            </p:attrNameLst>
                                          </p:cBhvr>
                                          <p:tavLst>
                                            <p:tav tm="0">
                                              <p:val>
                                                <p:strVal val="1+#ppt_w/2"/>
                                              </p:val>
                                            </p:tav>
                                            <p:tav tm="100000">
                                              <p:val>
                                                <p:strVal val="#ppt_x"/>
                                              </p:val>
                                            </p:tav>
                                          </p:tavLst>
                                        </p:anim>
                                        <p:anim calcmode="lin" valueType="num">
                                          <p:cBhvr additive="base">
                                            <p:cTn id="40" dur="15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5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1500" fill="hold"/>
                                            <p:tgtEl>
                                              <p:spTgt spid="25"/>
                                            </p:tgtEl>
                                            <p:attrNameLst>
                                              <p:attrName>ppt_x</p:attrName>
                                            </p:attrNameLst>
                                          </p:cBhvr>
                                          <p:tavLst>
                                            <p:tav tm="0">
                                              <p:val>
                                                <p:strVal val="1+#ppt_w/2"/>
                                              </p:val>
                                            </p:tav>
                                            <p:tav tm="100000">
                                              <p:val>
                                                <p:strVal val="#ppt_x"/>
                                              </p:val>
                                            </p:tav>
                                          </p:tavLst>
                                        </p:anim>
                                        <p:anim calcmode="lin" valueType="num">
                                          <p:cBhvr additive="base">
                                            <p:cTn id="44" dur="1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50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1500" fill="hold"/>
                                            <p:tgtEl>
                                              <p:spTgt spid="27"/>
                                            </p:tgtEl>
                                            <p:attrNameLst>
                                              <p:attrName>ppt_x</p:attrName>
                                            </p:attrNameLst>
                                          </p:cBhvr>
                                          <p:tavLst>
                                            <p:tav tm="0">
                                              <p:val>
                                                <p:strVal val="1+#ppt_w/2"/>
                                              </p:val>
                                            </p:tav>
                                            <p:tav tm="100000">
                                              <p:val>
                                                <p:strVal val="#ppt_x"/>
                                              </p:val>
                                            </p:tav>
                                          </p:tavLst>
                                        </p:anim>
                                        <p:anim calcmode="lin" valueType="num">
                                          <p:cBhvr additive="base">
                                            <p:cTn id="48" dur="1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1500" fill="hold"/>
                                            <p:tgtEl>
                                              <p:spTgt spid="28"/>
                                            </p:tgtEl>
                                            <p:attrNameLst>
                                              <p:attrName>ppt_x</p:attrName>
                                            </p:attrNameLst>
                                          </p:cBhvr>
                                          <p:tavLst>
                                            <p:tav tm="0">
                                              <p:val>
                                                <p:strVal val="1+#ppt_w/2"/>
                                              </p:val>
                                            </p:tav>
                                            <p:tav tm="100000">
                                              <p:val>
                                                <p:strVal val="#ppt_x"/>
                                              </p:val>
                                            </p:tav>
                                          </p:tavLst>
                                        </p:anim>
                                        <p:anim calcmode="lin" valueType="num">
                                          <p:cBhvr additive="base">
                                            <p:cTn id="52" dur="1500" fill="hold"/>
                                            <p:tgtEl>
                                              <p:spTgt spid="28"/>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50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1500" fill="hold"/>
                                            <p:tgtEl>
                                              <p:spTgt spid="33"/>
                                            </p:tgtEl>
                                            <p:attrNameLst>
                                              <p:attrName>ppt_x</p:attrName>
                                            </p:attrNameLst>
                                          </p:cBhvr>
                                          <p:tavLst>
                                            <p:tav tm="0">
                                              <p:val>
                                                <p:strVal val="1+#ppt_w/2"/>
                                              </p:val>
                                            </p:tav>
                                            <p:tav tm="100000">
                                              <p:val>
                                                <p:strVal val="#ppt_x"/>
                                              </p:val>
                                            </p:tav>
                                          </p:tavLst>
                                        </p:anim>
                                        <p:anim calcmode="lin" valueType="num">
                                          <p:cBhvr additive="base">
                                            <p:cTn id="56" dur="1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50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1500" fill="hold"/>
                                            <p:tgtEl>
                                              <p:spTgt spid="38"/>
                                            </p:tgtEl>
                                            <p:attrNameLst>
                                              <p:attrName>ppt_x</p:attrName>
                                            </p:attrNameLst>
                                          </p:cBhvr>
                                          <p:tavLst>
                                            <p:tav tm="0">
                                              <p:val>
                                                <p:strVal val="1+#ppt_w/2"/>
                                              </p:val>
                                            </p:tav>
                                            <p:tav tm="100000">
                                              <p:val>
                                                <p:strVal val="#ppt_x"/>
                                              </p:val>
                                            </p:tav>
                                          </p:tavLst>
                                        </p:anim>
                                        <p:anim calcmode="lin" valueType="num">
                                          <p:cBhvr additive="base">
                                            <p:cTn id="60" dur="1500" fill="hold"/>
                                            <p:tgtEl>
                                              <p:spTgt spid="38"/>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50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1500" fill="hold"/>
                                            <p:tgtEl>
                                              <p:spTgt spid="39"/>
                                            </p:tgtEl>
                                            <p:attrNameLst>
                                              <p:attrName>ppt_x</p:attrName>
                                            </p:attrNameLst>
                                          </p:cBhvr>
                                          <p:tavLst>
                                            <p:tav tm="0">
                                              <p:val>
                                                <p:strVal val="1+#ppt_w/2"/>
                                              </p:val>
                                            </p:tav>
                                            <p:tav tm="100000">
                                              <p:val>
                                                <p:strVal val="#ppt_x"/>
                                              </p:val>
                                            </p:tav>
                                          </p:tavLst>
                                        </p:anim>
                                        <p:anim calcmode="lin" valueType="num">
                                          <p:cBhvr additive="base">
                                            <p:cTn id="64" dur="1500" fill="hold"/>
                                            <p:tgtEl>
                                              <p:spTgt spid="39"/>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50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1500" fill="hold"/>
                                            <p:tgtEl>
                                              <p:spTgt spid="40"/>
                                            </p:tgtEl>
                                            <p:attrNameLst>
                                              <p:attrName>ppt_x</p:attrName>
                                            </p:attrNameLst>
                                          </p:cBhvr>
                                          <p:tavLst>
                                            <p:tav tm="0">
                                              <p:val>
                                                <p:strVal val="1+#ppt_w/2"/>
                                              </p:val>
                                            </p:tav>
                                            <p:tav tm="100000">
                                              <p:val>
                                                <p:strVal val="#ppt_x"/>
                                              </p:val>
                                            </p:tav>
                                          </p:tavLst>
                                        </p:anim>
                                        <p:anim calcmode="lin" valueType="num">
                                          <p:cBhvr additive="base">
                                            <p:cTn id="68" dur="1500" fill="hold"/>
                                            <p:tgtEl>
                                              <p:spTgt spid="40"/>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5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1500" fill="hold"/>
                                            <p:tgtEl>
                                              <p:spTgt spid="41"/>
                                            </p:tgtEl>
                                            <p:attrNameLst>
                                              <p:attrName>ppt_x</p:attrName>
                                            </p:attrNameLst>
                                          </p:cBhvr>
                                          <p:tavLst>
                                            <p:tav tm="0">
                                              <p:val>
                                                <p:strVal val="1+#ppt_w/2"/>
                                              </p:val>
                                            </p:tav>
                                            <p:tav tm="100000">
                                              <p:val>
                                                <p:strVal val="#ppt_x"/>
                                              </p:val>
                                            </p:tav>
                                          </p:tavLst>
                                        </p:anim>
                                        <p:anim calcmode="lin" valueType="num">
                                          <p:cBhvr additive="base">
                                            <p:cTn id="72" dur="1500" fill="hold"/>
                                            <p:tgtEl>
                                              <p:spTgt spid="41"/>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50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1500" fill="hold"/>
                                            <p:tgtEl>
                                              <p:spTgt spid="42"/>
                                            </p:tgtEl>
                                            <p:attrNameLst>
                                              <p:attrName>ppt_x</p:attrName>
                                            </p:attrNameLst>
                                          </p:cBhvr>
                                          <p:tavLst>
                                            <p:tav tm="0">
                                              <p:val>
                                                <p:strVal val="1+#ppt_w/2"/>
                                              </p:val>
                                            </p:tav>
                                            <p:tav tm="100000">
                                              <p:val>
                                                <p:strVal val="#ppt_x"/>
                                              </p:val>
                                            </p:tav>
                                          </p:tavLst>
                                        </p:anim>
                                        <p:anim calcmode="lin" valueType="num">
                                          <p:cBhvr additive="base">
                                            <p:cTn id="76" dur="1500" fill="hold"/>
                                            <p:tgtEl>
                                              <p:spTgt spid="42"/>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50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1500" fill="hold"/>
                                            <p:tgtEl>
                                              <p:spTgt spid="43"/>
                                            </p:tgtEl>
                                            <p:attrNameLst>
                                              <p:attrName>ppt_x</p:attrName>
                                            </p:attrNameLst>
                                          </p:cBhvr>
                                          <p:tavLst>
                                            <p:tav tm="0">
                                              <p:val>
                                                <p:strVal val="1+#ppt_w/2"/>
                                              </p:val>
                                            </p:tav>
                                            <p:tav tm="100000">
                                              <p:val>
                                                <p:strVal val="#ppt_x"/>
                                              </p:val>
                                            </p:tav>
                                          </p:tavLst>
                                        </p:anim>
                                        <p:anim calcmode="lin" valueType="num">
                                          <p:cBhvr additive="base">
                                            <p:cTn id="80" dur="1500" fill="hold"/>
                                            <p:tgtEl>
                                              <p:spTgt spid="43"/>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50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1500" fill="hold"/>
                                            <p:tgtEl>
                                              <p:spTgt spid="45"/>
                                            </p:tgtEl>
                                            <p:attrNameLst>
                                              <p:attrName>ppt_x</p:attrName>
                                            </p:attrNameLst>
                                          </p:cBhvr>
                                          <p:tavLst>
                                            <p:tav tm="0">
                                              <p:val>
                                                <p:strVal val="1+#ppt_w/2"/>
                                              </p:val>
                                            </p:tav>
                                            <p:tav tm="100000">
                                              <p:val>
                                                <p:strVal val="#ppt_x"/>
                                              </p:val>
                                            </p:tav>
                                          </p:tavLst>
                                        </p:anim>
                                        <p:anim calcmode="lin" valueType="num">
                                          <p:cBhvr additive="base">
                                            <p:cTn id="84" dur="1500" fill="hold"/>
                                            <p:tgtEl>
                                              <p:spTgt spid="45"/>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50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1500" fill="hold"/>
                                            <p:tgtEl>
                                              <p:spTgt spid="47"/>
                                            </p:tgtEl>
                                            <p:attrNameLst>
                                              <p:attrName>ppt_x</p:attrName>
                                            </p:attrNameLst>
                                          </p:cBhvr>
                                          <p:tavLst>
                                            <p:tav tm="0">
                                              <p:val>
                                                <p:strVal val="1+#ppt_w/2"/>
                                              </p:val>
                                            </p:tav>
                                            <p:tav tm="100000">
                                              <p:val>
                                                <p:strVal val="#ppt_x"/>
                                              </p:val>
                                            </p:tav>
                                          </p:tavLst>
                                        </p:anim>
                                        <p:anim calcmode="lin" valueType="num">
                                          <p:cBhvr additive="base">
                                            <p:cTn id="88" dur="1500" fill="hold"/>
                                            <p:tgtEl>
                                              <p:spTgt spid="47"/>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500"/>
                                      </p:stCondLst>
                                      <p:childTnLst>
                                        <p:set>
                                          <p:cBhvr>
                                            <p:cTn id="90" dur="1" fill="hold">
                                              <p:stCondLst>
                                                <p:cond delay="0"/>
                                              </p:stCondLst>
                                            </p:cTn>
                                            <p:tgtEl>
                                              <p:spTgt spid="70"/>
                                            </p:tgtEl>
                                            <p:attrNameLst>
                                              <p:attrName>style.visibility</p:attrName>
                                            </p:attrNameLst>
                                          </p:cBhvr>
                                          <p:to>
                                            <p:strVal val="visible"/>
                                          </p:to>
                                        </p:set>
                                        <p:anim calcmode="lin" valueType="num">
                                          <p:cBhvr additive="base">
                                            <p:cTn id="91" dur="1500" fill="hold"/>
                                            <p:tgtEl>
                                              <p:spTgt spid="70"/>
                                            </p:tgtEl>
                                            <p:attrNameLst>
                                              <p:attrName>ppt_x</p:attrName>
                                            </p:attrNameLst>
                                          </p:cBhvr>
                                          <p:tavLst>
                                            <p:tav tm="0">
                                              <p:val>
                                                <p:strVal val="1+#ppt_w/2"/>
                                              </p:val>
                                            </p:tav>
                                            <p:tav tm="100000">
                                              <p:val>
                                                <p:strVal val="#ppt_x"/>
                                              </p:val>
                                            </p:tav>
                                          </p:tavLst>
                                        </p:anim>
                                        <p:anim calcmode="lin" valueType="num">
                                          <p:cBhvr additive="base">
                                            <p:cTn id="92" dur="1500" fill="hold"/>
                                            <p:tgtEl>
                                              <p:spTgt spid="70"/>
                                            </p:tgtEl>
                                            <p:attrNameLst>
                                              <p:attrName>ppt_y</p:attrName>
                                            </p:attrNameLst>
                                          </p:cBhvr>
                                          <p:tavLst>
                                            <p:tav tm="0">
                                              <p:val>
                                                <p:strVal val="#ppt_y"/>
                                              </p:val>
                                            </p:tav>
                                            <p:tav tm="100000">
                                              <p:val>
                                                <p:strVal val="#ppt_y"/>
                                              </p:val>
                                            </p:tav>
                                          </p:tavLst>
                                        </p:anim>
                                      </p:childTnLst>
                                    </p:cTn>
                                  </p:par>
                                  <p:par>
                                    <p:cTn id="93" presetID="42" presetClass="entr" presetSubtype="0" fill="hold" nodeType="withEffect">
                                      <p:stCondLst>
                                        <p:cond delay="50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1500"/>
                                            <p:tgtEl>
                                              <p:spTgt spid="55"/>
                                            </p:tgtEl>
                                          </p:cBhvr>
                                        </p:animEffect>
                                        <p:anim calcmode="lin" valueType="num">
                                          <p:cBhvr>
                                            <p:cTn id="96" dur="1500" fill="hold"/>
                                            <p:tgtEl>
                                              <p:spTgt spid="55"/>
                                            </p:tgtEl>
                                            <p:attrNameLst>
                                              <p:attrName>ppt_x</p:attrName>
                                            </p:attrNameLst>
                                          </p:cBhvr>
                                          <p:tavLst>
                                            <p:tav tm="0">
                                              <p:val>
                                                <p:strVal val="#ppt_x"/>
                                              </p:val>
                                            </p:tav>
                                            <p:tav tm="100000">
                                              <p:val>
                                                <p:strVal val="#ppt_x"/>
                                              </p:val>
                                            </p:tav>
                                          </p:tavLst>
                                        </p:anim>
                                        <p:anim calcmode="lin" valueType="num">
                                          <p:cBhvr>
                                            <p:cTn id="97" dur="1500" fill="hold"/>
                                            <p:tgtEl>
                                              <p:spTgt spid="55"/>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500"/>
                                      </p:stCondLst>
                                      <p:childTnLst>
                                        <p:set>
                                          <p:cBhvr>
                                            <p:cTn id="99" dur="1" fill="hold">
                                              <p:stCondLst>
                                                <p:cond delay="0"/>
                                              </p:stCondLst>
                                            </p:cTn>
                                            <p:tgtEl>
                                              <p:spTgt spid="56"/>
                                            </p:tgtEl>
                                            <p:attrNameLst>
                                              <p:attrName>style.visibility</p:attrName>
                                            </p:attrNameLst>
                                          </p:cBhvr>
                                          <p:to>
                                            <p:strVal val="visible"/>
                                          </p:to>
                                        </p:set>
                                        <p:animEffect transition="in" filter="fade">
                                          <p:cBhvr>
                                            <p:cTn id="100" dur="1500"/>
                                            <p:tgtEl>
                                              <p:spTgt spid="56"/>
                                            </p:tgtEl>
                                          </p:cBhvr>
                                        </p:animEffect>
                                        <p:anim calcmode="lin" valueType="num">
                                          <p:cBhvr>
                                            <p:cTn id="101" dur="1500" fill="hold"/>
                                            <p:tgtEl>
                                              <p:spTgt spid="56"/>
                                            </p:tgtEl>
                                            <p:attrNameLst>
                                              <p:attrName>ppt_x</p:attrName>
                                            </p:attrNameLst>
                                          </p:cBhvr>
                                          <p:tavLst>
                                            <p:tav tm="0">
                                              <p:val>
                                                <p:strVal val="#ppt_x"/>
                                              </p:val>
                                            </p:tav>
                                            <p:tav tm="100000">
                                              <p:val>
                                                <p:strVal val="#ppt_x"/>
                                              </p:val>
                                            </p:tav>
                                          </p:tavLst>
                                        </p:anim>
                                        <p:anim calcmode="lin" valueType="num">
                                          <p:cBhvr>
                                            <p:cTn id="102" dur="1500" fill="hold"/>
                                            <p:tgtEl>
                                              <p:spTgt spid="56"/>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50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1500"/>
                                            <p:tgtEl>
                                              <p:spTgt spid="59"/>
                                            </p:tgtEl>
                                          </p:cBhvr>
                                        </p:animEffect>
                                        <p:anim calcmode="lin" valueType="num">
                                          <p:cBhvr>
                                            <p:cTn id="106" dur="1500" fill="hold"/>
                                            <p:tgtEl>
                                              <p:spTgt spid="59"/>
                                            </p:tgtEl>
                                            <p:attrNameLst>
                                              <p:attrName>ppt_x</p:attrName>
                                            </p:attrNameLst>
                                          </p:cBhvr>
                                          <p:tavLst>
                                            <p:tav tm="0">
                                              <p:val>
                                                <p:strVal val="#ppt_x"/>
                                              </p:val>
                                            </p:tav>
                                            <p:tav tm="100000">
                                              <p:val>
                                                <p:strVal val="#ppt_x"/>
                                              </p:val>
                                            </p:tav>
                                          </p:tavLst>
                                        </p:anim>
                                        <p:anim calcmode="lin" valueType="num">
                                          <p:cBhvr>
                                            <p:cTn id="107" dur="1500" fill="hold"/>
                                            <p:tgtEl>
                                              <p:spTgt spid="59"/>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50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1500"/>
                                            <p:tgtEl>
                                              <p:spTgt spid="62"/>
                                            </p:tgtEl>
                                          </p:cBhvr>
                                        </p:animEffect>
                                        <p:anim calcmode="lin" valueType="num">
                                          <p:cBhvr>
                                            <p:cTn id="111" dur="1500" fill="hold"/>
                                            <p:tgtEl>
                                              <p:spTgt spid="62"/>
                                            </p:tgtEl>
                                            <p:attrNameLst>
                                              <p:attrName>ppt_x</p:attrName>
                                            </p:attrNameLst>
                                          </p:cBhvr>
                                          <p:tavLst>
                                            <p:tav tm="0">
                                              <p:val>
                                                <p:strVal val="#ppt_x"/>
                                              </p:val>
                                            </p:tav>
                                            <p:tav tm="100000">
                                              <p:val>
                                                <p:strVal val="#ppt_x"/>
                                              </p:val>
                                            </p:tav>
                                          </p:tavLst>
                                        </p:anim>
                                        <p:anim calcmode="lin" valueType="num">
                                          <p:cBhvr>
                                            <p:cTn id="112" dur="1500" fill="hold"/>
                                            <p:tgtEl>
                                              <p:spTgt spid="62"/>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500"/>
                                      </p:stCondLst>
                                      <p:childTnLst>
                                        <p:set>
                                          <p:cBhvr>
                                            <p:cTn id="114" dur="1" fill="hold">
                                              <p:stCondLst>
                                                <p:cond delay="0"/>
                                              </p:stCondLst>
                                            </p:cTn>
                                            <p:tgtEl>
                                              <p:spTgt spid="65"/>
                                            </p:tgtEl>
                                            <p:attrNameLst>
                                              <p:attrName>style.visibility</p:attrName>
                                            </p:attrNameLst>
                                          </p:cBhvr>
                                          <p:to>
                                            <p:strVal val="visible"/>
                                          </p:to>
                                        </p:set>
                                        <p:animEffect transition="in" filter="fade">
                                          <p:cBhvr>
                                            <p:cTn id="115" dur="1500"/>
                                            <p:tgtEl>
                                              <p:spTgt spid="65"/>
                                            </p:tgtEl>
                                          </p:cBhvr>
                                        </p:animEffect>
                                        <p:anim calcmode="lin" valueType="num">
                                          <p:cBhvr>
                                            <p:cTn id="116" dur="1500" fill="hold"/>
                                            <p:tgtEl>
                                              <p:spTgt spid="65"/>
                                            </p:tgtEl>
                                            <p:attrNameLst>
                                              <p:attrName>ppt_x</p:attrName>
                                            </p:attrNameLst>
                                          </p:cBhvr>
                                          <p:tavLst>
                                            <p:tav tm="0">
                                              <p:val>
                                                <p:strVal val="#ppt_x"/>
                                              </p:val>
                                            </p:tav>
                                            <p:tav tm="100000">
                                              <p:val>
                                                <p:strVal val="#ppt_x"/>
                                              </p:val>
                                            </p:tav>
                                          </p:tavLst>
                                        </p:anim>
                                        <p:anim calcmode="lin" valueType="num">
                                          <p:cBhvr>
                                            <p:cTn id="117" dur="1500" fill="hold"/>
                                            <p:tgtEl>
                                              <p:spTgt spid="65"/>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66"/>
                                            </p:tgtEl>
                                            <p:attrNameLst>
                                              <p:attrName>style.visibility</p:attrName>
                                            </p:attrNameLst>
                                          </p:cBhvr>
                                          <p:to>
                                            <p:strVal val="visible"/>
                                          </p:to>
                                        </p:set>
                                        <p:animEffect transition="in" filter="fade">
                                          <p:cBhvr>
                                            <p:cTn id="120" dur="1500"/>
                                            <p:tgtEl>
                                              <p:spTgt spid="66"/>
                                            </p:tgtEl>
                                          </p:cBhvr>
                                        </p:animEffect>
                                        <p:anim calcmode="lin" valueType="num">
                                          <p:cBhvr>
                                            <p:cTn id="121" dur="1500" fill="hold"/>
                                            <p:tgtEl>
                                              <p:spTgt spid="66"/>
                                            </p:tgtEl>
                                            <p:attrNameLst>
                                              <p:attrName>ppt_x</p:attrName>
                                            </p:attrNameLst>
                                          </p:cBhvr>
                                          <p:tavLst>
                                            <p:tav tm="0">
                                              <p:val>
                                                <p:strVal val="#ppt_x"/>
                                              </p:val>
                                            </p:tav>
                                            <p:tav tm="100000">
                                              <p:val>
                                                <p:strVal val="#ppt_x"/>
                                              </p:val>
                                            </p:tav>
                                          </p:tavLst>
                                        </p:anim>
                                        <p:anim calcmode="lin" valueType="num">
                                          <p:cBhvr>
                                            <p:cTn id="122" dur="1500" fill="hold"/>
                                            <p:tgtEl>
                                              <p:spTgt spid="66"/>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67"/>
                                            </p:tgtEl>
                                            <p:attrNameLst>
                                              <p:attrName>style.visibility</p:attrName>
                                            </p:attrNameLst>
                                          </p:cBhvr>
                                          <p:to>
                                            <p:strVal val="visible"/>
                                          </p:to>
                                        </p:set>
                                        <p:animEffect transition="in" filter="fade">
                                          <p:cBhvr>
                                            <p:cTn id="125" dur="1500"/>
                                            <p:tgtEl>
                                              <p:spTgt spid="67"/>
                                            </p:tgtEl>
                                          </p:cBhvr>
                                        </p:animEffect>
                                        <p:anim calcmode="lin" valueType="num">
                                          <p:cBhvr>
                                            <p:cTn id="126" dur="1500" fill="hold"/>
                                            <p:tgtEl>
                                              <p:spTgt spid="67"/>
                                            </p:tgtEl>
                                            <p:attrNameLst>
                                              <p:attrName>ppt_x</p:attrName>
                                            </p:attrNameLst>
                                          </p:cBhvr>
                                          <p:tavLst>
                                            <p:tav tm="0">
                                              <p:val>
                                                <p:strVal val="#ppt_x"/>
                                              </p:val>
                                            </p:tav>
                                            <p:tav tm="100000">
                                              <p:val>
                                                <p:strVal val="#ppt_x"/>
                                              </p:val>
                                            </p:tav>
                                          </p:tavLst>
                                        </p:anim>
                                        <p:anim calcmode="lin" valueType="num">
                                          <p:cBhvr>
                                            <p:cTn id="127" dur="1500" fill="hold"/>
                                            <p:tgtEl>
                                              <p:spTgt spid="67"/>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500"/>
                                      </p:stCondLst>
                                      <p:childTnLst>
                                        <p:set>
                                          <p:cBhvr>
                                            <p:cTn id="129" dur="1" fill="hold">
                                              <p:stCondLst>
                                                <p:cond delay="0"/>
                                              </p:stCondLst>
                                            </p:cTn>
                                            <p:tgtEl>
                                              <p:spTgt spid="68"/>
                                            </p:tgtEl>
                                            <p:attrNameLst>
                                              <p:attrName>style.visibility</p:attrName>
                                            </p:attrNameLst>
                                          </p:cBhvr>
                                          <p:to>
                                            <p:strVal val="visible"/>
                                          </p:to>
                                        </p:set>
                                        <p:animEffect transition="in" filter="fade">
                                          <p:cBhvr>
                                            <p:cTn id="130" dur="1500"/>
                                            <p:tgtEl>
                                              <p:spTgt spid="68"/>
                                            </p:tgtEl>
                                          </p:cBhvr>
                                        </p:animEffect>
                                        <p:anim calcmode="lin" valueType="num">
                                          <p:cBhvr>
                                            <p:cTn id="131" dur="1500" fill="hold"/>
                                            <p:tgtEl>
                                              <p:spTgt spid="68"/>
                                            </p:tgtEl>
                                            <p:attrNameLst>
                                              <p:attrName>ppt_x</p:attrName>
                                            </p:attrNameLst>
                                          </p:cBhvr>
                                          <p:tavLst>
                                            <p:tav tm="0">
                                              <p:val>
                                                <p:strVal val="#ppt_x"/>
                                              </p:val>
                                            </p:tav>
                                            <p:tav tm="100000">
                                              <p:val>
                                                <p:strVal val="#ppt_x"/>
                                              </p:val>
                                            </p:tav>
                                          </p:tavLst>
                                        </p:anim>
                                        <p:anim calcmode="lin" valueType="num">
                                          <p:cBhvr>
                                            <p:cTn id="132" dur="1500" fill="hold"/>
                                            <p:tgtEl>
                                              <p:spTgt spid="68"/>
                                            </p:tgtEl>
                                            <p:attrNameLst>
                                              <p:attrName>ppt_y</p:attrName>
                                            </p:attrNameLst>
                                          </p:cBhvr>
                                          <p:tavLst>
                                            <p:tav tm="0">
                                              <p:val>
                                                <p:strVal val="#ppt_y+.1"/>
                                              </p:val>
                                            </p:tav>
                                            <p:tav tm="100000">
                                              <p:val>
                                                <p:strVal val="#ppt_y"/>
                                              </p:val>
                                            </p:tav>
                                          </p:tavLst>
                                        </p:anim>
                                      </p:childTnLst>
                                    </p:cTn>
                                  </p:par>
                                  <p:par>
                                    <p:cTn id="133" presetID="2" presetClass="entr" presetSubtype="2" fill="hold" nodeType="withEffect">
                                      <p:stCondLst>
                                        <p:cond delay="500"/>
                                      </p:stCondLst>
                                      <p:childTnLst>
                                        <p:set>
                                          <p:cBhvr>
                                            <p:cTn id="134" dur="1" fill="hold">
                                              <p:stCondLst>
                                                <p:cond delay="0"/>
                                              </p:stCondLst>
                                            </p:cTn>
                                            <p:tgtEl>
                                              <p:spTgt spid="46"/>
                                            </p:tgtEl>
                                            <p:attrNameLst>
                                              <p:attrName>style.visibility</p:attrName>
                                            </p:attrNameLst>
                                          </p:cBhvr>
                                          <p:to>
                                            <p:strVal val="visible"/>
                                          </p:to>
                                        </p:set>
                                        <p:anim calcmode="lin" valueType="num">
                                          <p:cBhvr additive="base">
                                            <p:cTn id="135" dur="1500" fill="hold"/>
                                            <p:tgtEl>
                                              <p:spTgt spid="46"/>
                                            </p:tgtEl>
                                            <p:attrNameLst>
                                              <p:attrName>ppt_x</p:attrName>
                                            </p:attrNameLst>
                                          </p:cBhvr>
                                          <p:tavLst>
                                            <p:tav tm="0">
                                              <p:val>
                                                <p:strVal val="1+#ppt_w/2"/>
                                              </p:val>
                                            </p:tav>
                                            <p:tav tm="100000">
                                              <p:val>
                                                <p:strVal val="#ppt_x"/>
                                              </p:val>
                                            </p:tav>
                                          </p:tavLst>
                                        </p:anim>
                                        <p:anim calcmode="lin" valueType="num">
                                          <p:cBhvr additive="base">
                                            <p:cTn id="136" dur="1500" fill="hold"/>
                                            <p:tgtEl>
                                              <p:spTgt spid="46"/>
                                            </p:tgtEl>
                                            <p:attrNameLst>
                                              <p:attrName>ppt_y</p:attrName>
                                            </p:attrNameLst>
                                          </p:cBhvr>
                                          <p:tavLst>
                                            <p:tav tm="0">
                                              <p:val>
                                                <p:strVal val="#ppt_y"/>
                                              </p:val>
                                            </p:tav>
                                            <p:tav tm="100000">
                                              <p:val>
                                                <p:strVal val="#ppt_y"/>
                                              </p:val>
                                            </p:tav>
                                          </p:tavLst>
                                        </p:anim>
                                      </p:childTnLst>
                                    </p:cTn>
                                  </p:par>
                                  <p:par>
                                    <p:cTn id="137" presetID="2" presetClass="entr" presetSubtype="2" fill="hold" nodeType="withEffect">
                                      <p:stCondLst>
                                        <p:cond delay="500"/>
                                      </p:stCondLst>
                                      <p:childTnLst>
                                        <p:set>
                                          <p:cBhvr>
                                            <p:cTn id="138" dur="1" fill="hold">
                                              <p:stCondLst>
                                                <p:cond delay="0"/>
                                              </p:stCondLst>
                                            </p:cTn>
                                            <p:tgtEl>
                                              <p:spTgt spid="48"/>
                                            </p:tgtEl>
                                            <p:attrNameLst>
                                              <p:attrName>style.visibility</p:attrName>
                                            </p:attrNameLst>
                                          </p:cBhvr>
                                          <p:to>
                                            <p:strVal val="visible"/>
                                          </p:to>
                                        </p:set>
                                        <p:anim calcmode="lin" valueType="num">
                                          <p:cBhvr additive="base">
                                            <p:cTn id="139" dur="1500" fill="hold"/>
                                            <p:tgtEl>
                                              <p:spTgt spid="48"/>
                                            </p:tgtEl>
                                            <p:attrNameLst>
                                              <p:attrName>ppt_x</p:attrName>
                                            </p:attrNameLst>
                                          </p:cBhvr>
                                          <p:tavLst>
                                            <p:tav tm="0">
                                              <p:val>
                                                <p:strVal val="1+#ppt_w/2"/>
                                              </p:val>
                                            </p:tav>
                                            <p:tav tm="100000">
                                              <p:val>
                                                <p:strVal val="#ppt_x"/>
                                              </p:val>
                                            </p:tav>
                                          </p:tavLst>
                                        </p:anim>
                                        <p:anim calcmode="lin" valueType="num">
                                          <p:cBhvr additive="base">
                                            <p:cTn id="140" dur="1500" fill="hold"/>
                                            <p:tgtEl>
                                              <p:spTgt spid="48"/>
                                            </p:tgtEl>
                                            <p:attrNameLst>
                                              <p:attrName>ppt_y</p:attrName>
                                            </p:attrNameLst>
                                          </p:cBhvr>
                                          <p:tavLst>
                                            <p:tav tm="0">
                                              <p:val>
                                                <p:strVal val="#ppt_y"/>
                                              </p:val>
                                            </p:tav>
                                            <p:tav tm="100000">
                                              <p:val>
                                                <p:strVal val="#ppt_y"/>
                                              </p:val>
                                            </p:tav>
                                          </p:tavLst>
                                        </p:anim>
                                      </p:childTnLst>
                                    </p:cTn>
                                  </p:par>
                                  <p:par>
                                    <p:cTn id="141" presetID="2" presetClass="entr" presetSubtype="2" fill="hold" nodeType="withEffect">
                                      <p:stCondLst>
                                        <p:cond delay="500"/>
                                      </p:stCondLst>
                                      <p:childTnLst>
                                        <p:set>
                                          <p:cBhvr>
                                            <p:cTn id="142" dur="1" fill="hold">
                                              <p:stCondLst>
                                                <p:cond delay="0"/>
                                              </p:stCondLst>
                                            </p:cTn>
                                            <p:tgtEl>
                                              <p:spTgt spid="69"/>
                                            </p:tgtEl>
                                            <p:attrNameLst>
                                              <p:attrName>style.visibility</p:attrName>
                                            </p:attrNameLst>
                                          </p:cBhvr>
                                          <p:to>
                                            <p:strVal val="visible"/>
                                          </p:to>
                                        </p:set>
                                        <p:anim calcmode="lin" valueType="num">
                                          <p:cBhvr additive="base">
                                            <p:cTn id="143" dur="1500" fill="hold"/>
                                            <p:tgtEl>
                                              <p:spTgt spid="69"/>
                                            </p:tgtEl>
                                            <p:attrNameLst>
                                              <p:attrName>ppt_x</p:attrName>
                                            </p:attrNameLst>
                                          </p:cBhvr>
                                          <p:tavLst>
                                            <p:tav tm="0">
                                              <p:val>
                                                <p:strVal val="1+#ppt_w/2"/>
                                              </p:val>
                                            </p:tav>
                                            <p:tav tm="100000">
                                              <p:val>
                                                <p:strVal val="#ppt_x"/>
                                              </p:val>
                                            </p:tav>
                                          </p:tavLst>
                                        </p:anim>
                                        <p:anim calcmode="lin" valueType="num">
                                          <p:cBhvr additive="base">
                                            <p:cTn id="144" dur="1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8" grpId="0" animBg="1"/>
          <p:bldP spid="6" grpId="0" animBg="1"/>
          <p:bldP spid="21" grpId="0" animBg="1"/>
          <p:bldP spid="22" grpId="0" animBg="1"/>
          <p:bldP spid="24" grpId="0" animBg="1"/>
          <p:bldP spid="25" grpId="0" animBg="1"/>
          <p:bldP spid="27" grpId="0" animBg="1"/>
          <p:bldP spid="28" grpId="0" animBg="1"/>
          <p:bldP spid="38" grpId="0"/>
          <p:bldP spid="39" grpId="0"/>
          <p:bldP spid="40" grpId="0"/>
          <p:bldP spid="41" grpId="0"/>
          <p:bldP spid="42" grpId="0"/>
          <p:bldP spid="43" grpId="0"/>
          <p:bldP spid="45" grpId="0"/>
          <p:bldP spid="47" grpId="0"/>
          <p:bldP spid="65" grpId="0"/>
          <p:bldP spid="66" grpId="0"/>
          <p:bldP spid="67" grpId="0"/>
          <p:bldP spid="68" grpId="0"/>
          <p:bldP spid="70"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1902</TotalTime>
  <Words>1375</Words>
  <Application>Microsoft Office PowerPoint</Application>
  <PresentationFormat>Widescreen</PresentationFormat>
  <Paragraphs>196</Paragraphs>
  <Slides>14</Slides>
  <Notes>5</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14</vt:i4>
      </vt:variant>
    </vt:vector>
  </HeadingPairs>
  <TitlesOfParts>
    <vt:vector size="35" baseType="lpstr">
      <vt:lpstr>Agency FB</vt:lpstr>
      <vt:lpstr>Arial</vt:lpstr>
      <vt:lpstr>Bahnschrift Light</vt:lpstr>
      <vt:lpstr>Bebas Neue</vt:lpstr>
      <vt:lpstr>Bebas Neue Bold</vt:lpstr>
      <vt:lpstr>Calibri</vt:lpstr>
      <vt:lpstr>Calibri Light</vt:lpstr>
      <vt:lpstr>Cooper Black</vt:lpstr>
      <vt:lpstr>Copperplate Gothic Light</vt:lpstr>
      <vt:lpstr>Fjalla One</vt:lpstr>
      <vt:lpstr>Montserrat</vt:lpstr>
      <vt:lpstr>Montserrat Black</vt:lpstr>
      <vt:lpstr>Montserrat Light</vt:lpstr>
      <vt:lpstr>Open Sans</vt:lpstr>
      <vt:lpstr>Open Sans ExtraBold</vt:lpstr>
      <vt:lpstr>Oswald</vt:lpstr>
      <vt:lpstr>Oswald SemiBold</vt:lpstr>
      <vt:lpstr>Perpetua Titling MT</vt:lpstr>
      <vt:lpstr>Raleway</vt:lpstr>
      <vt:lpstr>Raleway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solution.evs@outlook.com</cp:lastModifiedBy>
  <cp:revision>15</cp:revision>
  <dcterms:created xsi:type="dcterms:W3CDTF">2018-09-18T04:37:38Z</dcterms:created>
  <dcterms:modified xsi:type="dcterms:W3CDTF">2021-11-29T00:02:33Z</dcterms:modified>
</cp:coreProperties>
</file>